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Quattrocento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BO05xXYq1MAEi9mUrp0i/ChQ6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regular.fntdata"/><Relationship Id="rId14" Type="http://schemas.openxmlformats.org/officeDocument/2006/relationships/slide" Target="slides/slide10.xml"/><Relationship Id="rId17" Type="http://schemas.openxmlformats.org/officeDocument/2006/relationships/font" Target="fonts/QuattrocentoSans-italic.fntdata"/><Relationship Id="rId16" Type="http://schemas.openxmlformats.org/officeDocument/2006/relationships/font" Target="fonts/QuattrocentoSans-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457200" lvl="0" marL="457200" rtl="0" algn="l">
              <a:lnSpc>
                <a:spcPct val="150000"/>
              </a:lnSpc>
              <a:spcBef>
                <a:spcPts val="0"/>
              </a:spcBef>
              <a:spcAft>
                <a:spcPts val="0"/>
              </a:spcAft>
              <a:buSzPts val="1200"/>
              <a:buFont typeface="Calibri"/>
              <a:buAutoNum type="arabicParenR"/>
            </a:pPr>
            <a:r>
              <a:rPr lang="en-US" sz="1200">
                <a:latin typeface="Calibri"/>
                <a:ea typeface="Calibri"/>
                <a:cs typeface="Calibri"/>
                <a:sym typeface="Calibri"/>
              </a:rPr>
              <a:t>Start Recording</a:t>
            </a:r>
            <a:endParaRPr/>
          </a:p>
          <a:p>
            <a:pPr indent="-457200" lvl="0" marL="457200" rtl="0" algn="l">
              <a:lnSpc>
                <a:spcPct val="150000"/>
              </a:lnSpc>
              <a:spcBef>
                <a:spcPts val="0"/>
              </a:spcBef>
              <a:spcAft>
                <a:spcPts val="0"/>
              </a:spcAft>
              <a:buSzPts val="1200"/>
              <a:buFont typeface="Calibri"/>
              <a:buAutoNum type="arabicParenR"/>
            </a:pPr>
            <a:r>
              <a:rPr lang="en-US" sz="1200">
                <a:latin typeface="Calibri"/>
                <a:ea typeface="Calibri"/>
                <a:cs typeface="Calibri"/>
                <a:sym typeface="Calibri"/>
              </a:rPr>
              <a:t>Huge, complex topic </a:t>
            </a:r>
            <a:endParaRPr/>
          </a:p>
          <a:p>
            <a:pPr indent="-457200" lvl="0" marL="457200" rtl="0" algn="l">
              <a:lnSpc>
                <a:spcPct val="150000"/>
              </a:lnSpc>
              <a:spcBef>
                <a:spcPts val="0"/>
              </a:spcBef>
              <a:spcAft>
                <a:spcPts val="0"/>
              </a:spcAft>
              <a:buSzPts val="1200"/>
              <a:buFont typeface="Calibri"/>
              <a:buAutoNum type="arabicParenR"/>
            </a:pPr>
            <a:r>
              <a:rPr lang="en-US" sz="1200">
                <a:latin typeface="Calibri"/>
                <a:ea typeface="Calibri"/>
                <a:cs typeface="Calibri"/>
                <a:sym typeface="Calibri"/>
              </a:rPr>
              <a:t>A group effort…Thanks Carl Green, Jim Baugh, Larry Meeker, Paul Madson, Doug Vinez, Phil Graf, Linus </a:t>
            </a:r>
            <a:endParaRPr/>
          </a:p>
          <a:p>
            <a:pPr indent="-381000" lvl="0" marL="457200" rtl="0" algn="l">
              <a:lnSpc>
                <a:spcPct val="150000"/>
              </a:lnSpc>
              <a:spcBef>
                <a:spcPts val="0"/>
              </a:spcBef>
              <a:spcAft>
                <a:spcPts val="0"/>
              </a:spcAft>
              <a:buSzPts val="1200"/>
              <a:buFont typeface="Calibri"/>
              <a:buNone/>
            </a:pPr>
            <a:r>
              <a:t/>
            </a: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457200" lvl="0" marL="457200" rtl="0" algn="l">
              <a:lnSpc>
                <a:spcPct val="150000"/>
              </a:lnSpc>
              <a:spcBef>
                <a:spcPts val="0"/>
              </a:spcBef>
              <a:spcAft>
                <a:spcPts val="0"/>
              </a:spcAft>
              <a:buSzPts val="1200"/>
              <a:buFont typeface="Calibri"/>
              <a:buAutoNum type="arabicParenR"/>
            </a:pPr>
            <a:r>
              <a:rPr lang="en-US" sz="1200">
                <a:latin typeface="Calibri"/>
                <a:ea typeface="Calibri"/>
                <a:cs typeface="Calibri"/>
                <a:sym typeface="Calibri"/>
              </a:rPr>
              <a:t>Start Recording</a:t>
            </a:r>
            <a:endParaRPr/>
          </a:p>
          <a:p>
            <a:pPr indent="-457200" lvl="0" marL="457200" rtl="0" algn="l">
              <a:lnSpc>
                <a:spcPct val="150000"/>
              </a:lnSpc>
              <a:spcBef>
                <a:spcPts val="0"/>
              </a:spcBef>
              <a:spcAft>
                <a:spcPts val="0"/>
              </a:spcAft>
              <a:buSzPts val="1200"/>
              <a:buFont typeface="Calibri"/>
              <a:buAutoNum type="arabicParenR"/>
            </a:pPr>
            <a:r>
              <a:rPr lang="en-US" sz="1200">
                <a:latin typeface="Calibri"/>
                <a:ea typeface="Calibri"/>
                <a:cs typeface="Calibri"/>
                <a:sym typeface="Calibri"/>
              </a:rPr>
              <a:t>Huge, complex topic </a:t>
            </a:r>
            <a:endParaRPr/>
          </a:p>
          <a:p>
            <a:pPr indent="-457200" lvl="0" marL="457200" rtl="0" algn="l">
              <a:lnSpc>
                <a:spcPct val="150000"/>
              </a:lnSpc>
              <a:spcBef>
                <a:spcPts val="0"/>
              </a:spcBef>
              <a:spcAft>
                <a:spcPts val="0"/>
              </a:spcAft>
              <a:buSzPts val="1200"/>
              <a:buFont typeface="Calibri"/>
              <a:buAutoNum type="arabicParenR"/>
            </a:pPr>
            <a:r>
              <a:rPr lang="en-US" sz="1200">
                <a:latin typeface="Calibri"/>
                <a:ea typeface="Calibri"/>
                <a:cs typeface="Calibri"/>
                <a:sym typeface="Calibri"/>
              </a:rPr>
              <a:t>A group effort…Thanks Carl Green, Jim Baugh, Larry Meeker, Paul Madson, Doug Vinez, Phil Graf, Linus </a:t>
            </a:r>
            <a:endParaRPr/>
          </a:p>
          <a:p>
            <a:pPr indent="-381000" lvl="0" marL="457200" rtl="0" algn="l">
              <a:lnSpc>
                <a:spcPct val="150000"/>
              </a:lnSpc>
              <a:spcBef>
                <a:spcPts val="0"/>
              </a:spcBef>
              <a:spcAft>
                <a:spcPts val="0"/>
              </a:spcAft>
              <a:buSzPts val="1200"/>
              <a:buFont typeface="Calibri"/>
              <a:buNone/>
            </a:pPr>
            <a:r>
              <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x">
  <p:cSld name="TITLE_AND_BODY">
    <p:spTree>
      <p:nvGrpSpPr>
        <p:cNvPr id="21" name="Shape 21"/>
        <p:cNvGrpSpPr/>
        <p:nvPr/>
      </p:nvGrpSpPr>
      <p:grpSpPr>
        <a:xfrm>
          <a:off x="0" y="0"/>
          <a:ext cx="0" cy="0"/>
          <a:chOff x="0" y="0"/>
          <a:chExt cx="0" cy="0"/>
        </a:xfrm>
      </p:grpSpPr>
      <p:sp>
        <p:nvSpPr>
          <p:cNvPr id="22" name="Google Shape;22;p12"/>
          <p:cNvSpPr txBox="1"/>
          <p:nvPr>
            <p:ph type="title"/>
          </p:nvPr>
        </p:nvSpPr>
        <p:spPr>
          <a:xfrm>
            <a:off x="651768" y="2683895"/>
            <a:ext cx="5278515" cy="2862225"/>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4D6848"/>
              </a:buClr>
              <a:buSzPts val="5000"/>
              <a:buFont typeface="Quattrocento Sans"/>
              <a:buNone/>
              <a:defRPr sz="5000">
                <a:solidFill>
                  <a:srgbClr val="4D6848"/>
                </a:solidFill>
              </a:defRPr>
            </a:lvl1pPr>
            <a:lvl2pPr lvl="1" algn="ctr">
              <a:lnSpc>
                <a:spcPct val="90000"/>
              </a:lnSpc>
              <a:spcBef>
                <a:spcPts val="0"/>
              </a:spcBef>
              <a:spcAft>
                <a:spcPts val="0"/>
              </a:spcAft>
              <a:buClr>
                <a:schemeClr val="accent3"/>
              </a:buClr>
              <a:buSzPts val="1800"/>
              <a:buNone/>
              <a:defRPr/>
            </a:lvl2pPr>
            <a:lvl3pPr lvl="2" algn="ctr">
              <a:lnSpc>
                <a:spcPct val="90000"/>
              </a:lnSpc>
              <a:spcBef>
                <a:spcPts val="0"/>
              </a:spcBef>
              <a:spcAft>
                <a:spcPts val="0"/>
              </a:spcAft>
              <a:buClr>
                <a:schemeClr val="accent3"/>
              </a:buClr>
              <a:buSzPts val="1800"/>
              <a:buNone/>
              <a:defRPr/>
            </a:lvl3pPr>
            <a:lvl4pPr lvl="3" algn="ctr">
              <a:lnSpc>
                <a:spcPct val="90000"/>
              </a:lnSpc>
              <a:spcBef>
                <a:spcPts val="0"/>
              </a:spcBef>
              <a:spcAft>
                <a:spcPts val="0"/>
              </a:spcAft>
              <a:buClr>
                <a:schemeClr val="accent3"/>
              </a:buClr>
              <a:buSzPts val="1800"/>
              <a:buNone/>
              <a:defRPr/>
            </a:lvl4pPr>
            <a:lvl5pPr lvl="4" algn="ctr">
              <a:lnSpc>
                <a:spcPct val="90000"/>
              </a:lnSpc>
              <a:spcBef>
                <a:spcPts val="0"/>
              </a:spcBef>
              <a:spcAft>
                <a:spcPts val="0"/>
              </a:spcAft>
              <a:buClr>
                <a:schemeClr val="accent3"/>
              </a:buClr>
              <a:buSzPts val="1800"/>
              <a:buNone/>
              <a:defRPr/>
            </a:lvl5pPr>
            <a:lvl6pPr lvl="5" algn="ctr">
              <a:lnSpc>
                <a:spcPct val="90000"/>
              </a:lnSpc>
              <a:spcBef>
                <a:spcPts val="0"/>
              </a:spcBef>
              <a:spcAft>
                <a:spcPts val="0"/>
              </a:spcAft>
              <a:buClr>
                <a:schemeClr val="accent3"/>
              </a:buClr>
              <a:buSzPts val="1800"/>
              <a:buNone/>
              <a:defRPr/>
            </a:lvl6pPr>
            <a:lvl7pPr lvl="6" algn="ctr">
              <a:lnSpc>
                <a:spcPct val="90000"/>
              </a:lnSpc>
              <a:spcBef>
                <a:spcPts val="0"/>
              </a:spcBef>
              <a:spcAft>
                <a:spcPts val="0"/>
              </a:spcAft>
              <a:buClr>
                <a:schemeClr val="accent3"/>
              </a:buClr>
              <a:buSzPts val="1800"/>
              <a:buNone/>
              <a:defRPr/>
            </a:lvl7pPr>
            <a:lvl8pPr lvl="7" algn="ctr">
              <a:lnSpc>
                <a:spcPct val="90000"/>
              </a:lnSpc>
              <a:spcBef>
                <a:spcPts val="0"/>
              </a:spcBef>
              <a:spcAft>
                <a:spcPts val="0"/>
              </a:spcAft>
              <a:buClr>
                <a:schemeClr val="accent3"/>
              </a:buClr>
              <a:buSzPts val="1800"/>
              <a:buNone/>
              <a:defRPr/>
            </a:lvl8pPr>
            <a:lvl9pPr lvl="8" algn="ctr">
              <a:lnSpc>
                <a:spcPct val="90000"/>
              </a:lnSpc>
              <a:spcBef>
                <a:spcPts val="0"/>
              </a:spcBef>
              <a:spcAft>
                <a:spcPts val="0"/>
              </a:spcAft>
              <a:buClr>
                <a:schemeClr val="accent3"/>
              </a:buClr>
              <a:buSzPts val="1800"/>
              <a:buNone/>
              <a:defRPr/>
            </a:lvl9pPr>
          </a:lstStyle>
          <a:p/>
        </p:txBody>
      </p:sp>
      <p:sp>
        <p:nvSpPr>
          <p:cNvPr id="23" name="Google Shape;23;p12"/>
          <p:cNvSpPr txBox="1"/>
          <p:nvPr>
            <p:ph idx="1" type="body"/>
          </p:nvPr>
        </p:nvSpPr>
        <p:spPr>
          <a:xfrm>
            <a:off x="685636" y="5568698"/>
            <a:ext cx="5278514" cy="618143"/>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794907"/>
              </a:buClr>
              <a:buSzPts val="2000"/>
              <a:buFont typeface="Quattrocento Sans"/>
              <a:buNone/>
              <a:defRPr sz="2000" cap="none">
                <a:solidFill>
                  <a:srgbClr val="794907"/>
                </a:solidFill>
                <a:latin typeface="Quattrocento Sans"/>
                <a:ea typeface="Quattrocento Sans"/>
                <a:cs typeface="Quattrocento Sans"/>
                <a:sym typeface="Quattrocento Sans"/>
              </a:defRPr>
            </a:lvl1pPr>
            <a:lvl2pPr indent="-355600" lvl="1" marL="914400" algn="l">
              <a:lnSpc>
                <a:spcPct val="90000"/>
              </a:lnSpc>
              <a:spcBef>
                <a:spcPts val="1000"/>
              </a:spcBef>
              <a:spcAft>
                <a:spcPts val="0"/>
              </a:spcAft>
              <a:buClr>
                <a:srgbClr val="794907"/>
              </a:buClr>
              <a:buSzPts val="2000"/>
              <a:buFont typeface="Quattrocento Sans"/>
              <a:buChar char="•"/>
              <a:defRPr sz="2000" cap="none">
                <a:solidFill>
                  <a:srgbClr val="794907"/>
                </a:solidFill>
                <a:latin typeface="Quattrocento Sans"/>
                <a:ea typeface="Quattrocento Sans"/>
                <a:cs typeface="Quattrocento Sans"/>
                <a:sym typeface="Quattrocento Sans"/>
              </a:defRPr>
            </a:lvl2pPr>
            <a:lvl3pPr indent="-355600" lvl="2" marL="1371600" algn="l">
              <a:lnSpc>
                <a:spcPct val="90000"/>
              </a:lnSpc>
              <a:spcBef>
                <a:spcPts val="1000"/>
              </a:spcBef>
              <a:spcAft>
                <a:spcPts val="0"/>
              </a:spcAft>
              <a:buClr>
                <a:srgbClr val="794907"/>
              </a:buClr>
              <a:buSzPts val="2000"/>
              <a:buFont typeface="Quattrocento Sans"/>
              <a:buChar char="•"/>
              <a:defRPr sz="2000" cap="none">
                <a:solidFill>
                  <a:srgbClr val="794907"/>
                </a:solidFill>
                <a:latin typeface="Quattrocento Sans"/>
                <a:ea typeface="Quattrocento Sans"/>
                <a:cs typeface="Quattrocento Sans"/>
                <a:sym typeface="Quattrocento Sans"/>
              </a:defRPr>
            </a:lvl3pPr>
            <a:lvl4pPr indent="-355600" lvl="3" marL="1828800" algn="l">
              <a:lnSpc>
                <a:spcPct val="90000"/>
              </a:lnSpc>
              <a:spcBef>
                <a:spcPts val="1000"/>
              </a:spcBef>
              <a:spcAft>
                <a:spcPts val="0"/>
              </a:spcAft>
              <a:buClr>
                <a:srgbClr val="794907"/>
              </a:buClr>
              <a:buSzPts val="2000"/>
              <a:buFont typeface="Quattrocento Sans"/>
              <a:buChar char="•"/>
              <a:defRPr sz="2000" cap="none">
                <a:solidFill>
                  <a:srgbClr val="794907"/>
                </a:solidFill>
                <a:latin typeface="Quattrocento Sans"/>
                <a:ea typeface="Quattrocento Sans"/>
                <a:cs typeface="Quattrocento Sans"/>
                <a:sym typeface="Quattrocento Sans"/>
              </a:defRPr>
            </a:lvl4pPr>
            <a:lvl5pPr indent="-355600" lvl="4" marL="2286000" algn="l">
              <a:lnSpc>
                <a:spcPct val="90000"/>
              </a:lnSpc>
              <a:spcBef>
                <a:spcPts val="1000"/>
              </a:spcBef>
              <a:spcAft>
                <a:spcPts val="0"/>
              </a:spcAft>
              <a:buClr>
                <a:srgbClr val="794907"/>
              </a:buClr>
              <a:buSzPts val="2000"/>
              <a:buFont typeface="Quattrocento Sans"/>
              <a:buChar char="•"/>
              <a:defRPr sz="2000" cap="none">
                <a:solidFill>
                  <a:srgbClr val="794907"/>
                </a:solidFill>
                <a:latin typeface="Quattrocento Sans"/>
                <a:ea typeface="Quattrocento Sans"/>
                <a:cs typeface="Quattrocento Sans"/>
                <a:sym typeface="Quattrocento Sans"/>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24" name="Google Shape;24;p12"/>
          <p:cNvSpPr/>
          <p:nvPr>
            <p:ph idx="2" type="pic"/>
          </p:nvPr>
        </p:nvSpPr>
        <p:spPr>
          <a:xfrm>
            <a:off x="6952488" y="950975"/>
            <a:ext cx="5239512" cy="4965193"/>
          </a:xfrm>
          <a:prstGeom prst="rect">
            <a:avLst/>
          </a:prstGeom>
          <a:noFill/>
          <a:ln>
            <a:noFill/>
          </a:ln>
        </p:spPr>
      </p:sp>
      <p:sp>
        <p:nvSpPr>
          <p:cNvPr id="25" name="Google Shape;25;p12"/>
          <p:cNvSpPr txBox="1"/>
          <p:nvPr>
            <p:ph idx="3" type="body"/>
          </p:nvPr>
        </p:nvSpPr>
        <p:spPr>
          <a:xfrm>
            <a:off x="5572345" y="0"/>
            <a:ext cx="2895601" cy="6858000"/>
          </a:xfrm>
          <a:prstGeom prst="rect">
            <a:avLst/>
          </a:prstGeom>
          <a:solidFill>
            <a:schemeClr val="accent1">
              <a:alpha val="49803"/>
            </a:schemeClr>
          </a:solidFill>
          <a:ln>
            <a:noFill/>
          </a:ln>
        </p:spPr>
        <p:txBody>
          <a:bodyPr anchorCtr="0" anchor="t" bIns="45700" lIns="45700" spcFirstLastPara="1" rIns="45700" wrap="square" tIns="45700">
            <a:normAutofit/>
          </a:bodyPr>
          <a:lstStyle>
            <a:lvl1pPr indent="-228600" lvl="0" marL="457200" algn="ctr">
              <a:lnSpc>
                <a:spcPct val="90000"/>
              </a:lnSpc>
              <a:spcBef>
                <a:spcPts val="1000"/>
              </a:spcBef>
              <a:spcAft>
                <a:spcPts val="0"/>
              </a:spcAft>
              <a:buClr>
                <a:schemeClr val="accent2"/>
              </a:buClr>
              <a:buSzPts val="1800"/>
              <a:buNone/>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26" name="Google Shape;26;p1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Quattrocento Sans"/>
              <a:buNone/>
              <a:defRPr sz="1200"/>
            </a:lvl1pPr>
            <a:lvl2pPr indent="0" lvl="1" marL="0" algn="r">
              <a:lnSpc>
                <a:spcPct val="100000"/>
              </a:lnSpc>
              <a:spcBef>
                <a:spcPts val="0"/>
              </a:spcBef>
              <a:spcAft>
                <a:spcPts val="0"/>
              </a:spcAft>
              <a:buClr>
                <a:srgbClr val="000000"/>
              </a:buClr>
              <a:buSzPts val="1200"/>
              <a:buFont typeface="Quattrocento Sans"/>
              <a:buNone/>
              <a:defRPr sz="1200"/>
            </a:lvl2pPr>
            <a:lvl3pPr indent="0" lvl="2" marL="0" algn="r">
              <a:lnSpc>
                <a:spcPct val="100000"/>
              </a:lnSpc>
              <a:spcBef>
                <a:spcPts val="0"/>
              </a:spcBef>
              <a:spcAft>
                <a:spcPts val="0"/>
              </a:spcAft>
              <a:buClr>
                <a:srgbClr val="000000"/>
              </a:buClr>
              <a:buSzPts val="1200"/>
              <a:buFont typeface="Quattrocento Sans"/>
              <a:buNone/>
              <a:defRPr sz="1200"/>
            </a:lvl3pPr>
            <a:lvl4pPr indent="0" lvl="3" marL="0" algn="r">
              <a:lnSpc>
                <a:spcPct val="100000"/>
              </a:lnSpc>
              <a:spcBef>
                <a:spcPts val="0"/>
              </a:spcBef>
              <a:spcAft>
                <a:spcPts val="0"/>
              </a:spcAft>
              <a:buClr>
                <a:srgbClr val="000000"/>
              </a:buClr>
              <a:buSzPts val="1200"/>
              <a:buFont typeface="Quattrocento Sans"/>
              <a:buNone/>
              <a:defRPr sz="1200"/>
            </a:lvl4pPr>
            <a:lvl5pPr indent="0" lvl="4" marL="0" algn="r">
              <a:lnSpc>
                <a:spcPct val="100000"/>
              </a:lnSpc>
              <a:spcBef>
                <a:spcPts val="0"/>
              </a:spcBef>
              <a:spcAft>
                <a:spcPts val="0"/>
              </a:spcAft>
              <a:buClr>
                <a:srgbClr val="000000"/>
              </a:buClr>
              <a:buSzPts val="1200"/>
              <a:buFont typeface="Quattrocento Sans"/>
              <a:buNone/>
              <a:defRPr sz="1200"/>
            </a:lvl5pPr>
            <a:lvl6pPr indent="0" lvl="5" marL="0" algn="r">
              <a:lnSpc>
                <a:spcPct val="100000"/>
              </a:lnSpc>
              <a:spcBef>
                <a:spcPts val="0"/>
              </a:spcBef>
              <a:spcAft>
                <a:spcPts val="0"/>
              </a:spcAft>
              <a:buClr>
                <a:srgbClr val="000000"/>
              </a:buClr>
              <a:buSzPts val="1200"/>
              <a:buFont typeface="Quattrocento Sans"/>
              <a:buNone/>
              <a:defRPr sz="1200"/>
            </a:lvl6pPr>
            <a:lvl7pPr indent="0" lvl="6" marL="0" algn="r">
              <a:lnSpc>
                <a:spcPct val="100000"/>
              </a:lnSpc>
              <a:spcBef>
                <a:spcPts val="0"/>
              </a:spcBef>
              <a:spcAft>
                <a:spcPts val="0"/>
              </a:spcAft>
              <a:buClr>
                <a:srgbClr val="000000"/>
              </a:buClr>
              <a:buSzPts val="1200"/>
              <a:buFont typeface="Quattrocento Sans"/>
              <a:buNone/>
              <a:defRPr sz="1200"/>
            </a:lvl7pPr>
            <a:lvl8pPr indent="0" lvl="7" marL="0" algn="r">
              <a:lnSpc>
                <a:spcPct val="100000"/>
              </a:lnSpc>
              <a:spcBef>
                <a:spcPts val="0"/>
              </a:spcBef>
              <a:spcAft>
                <a:spcPts val="0"/>
              </a:spcAft>
              <a:buClr>
                <a:srgbClr val="000000"/>
              </a:buClr>
              <a:buSzPts val="1200"/>
              <a:buFont typeface="Quattrocento Sans"/>
              <a:buNone/>
              <a:defRPr sz="1200"/>
            </a:lvl8pPr>
            <a:lvl9pPr indent="0" lvl="8" marL="0" algn="r">
              <a:lnSpc>
                <a:spcPct val="100000"/>
              </a:lnSpc>
              <a:spcBef>
                <a:spcPts val="0"/>
              </a:spcBef>
              <a:spcAft>
                <a:spcPts val="0"/>
              </a:spcAft>
              <a:buClr>
                <a:srgbClr val="000000"/>
              </a:buClr>
              <a:buSzPts val="1200"/>
              <a:buFont typeface="Quattrocento Sans"/>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27" name="Shape 27"/>
        <p:cNvGrpSpPr/>
        <p:nvPr/>
      </p:nvGrpSpPr>
      <p:grpSpPr>
        <a:xfrm>
          <a:off x="0" y="0"/>
          <a:ext cx="0" cy="0"/>
          <a:chOff x="0" y="0"/>
          <a:chExt cx="0" cy="0"/>
        </a:xfrm>
      </p:grpSpPr>
      <p:sp>
        <p:nvSpPr>
          <p:cNvPr id="28" name="Google Shape;28;p13"/>
          <p:cNvSpPr txBox="1"/>
          <p:nvPr>
            <p:ph type="title"/>
          </p:nvPr>
        </p:nvSpPr>
        <p:spPr>
          <a:xfrm>
            <a:off x="838200" y="498927"/>
            <a:ext cx="10515600" cy="567873"/>
          </a:xfrm>
          <a:prstGeom prst="rect">
            <a:avLst/>
          </a:prstGeom>
          <a:noFill/>
          <a:ln>
            <a:noFill/>
          </a:ln>
        </p:spPr>
        <p:txBody>
          <a:bodyPr anchorCtr="0" anchor="t" bIns="45700" lIns="45700" spcFirstLastPara="1" rIns="45700" wrap="square" tIns="45700">
            <a:normAutofit/>
          </a:bodyPr>
          <a:lstStyle>
            <a:lvl1pPr lvl="0" algn="ctr">
              <a:lnSpc>
                <a:spcPct val="90000"/>
              </a:lnSpc>
              <a:spcBef>
                <a:spcPts val="0"/>
              </a:spcBef>
              <a:spcAft>
                <a:spcPts val="0"/>
              </a:spcAft>
              <a:buClr>
                <a:srgbClr val="4D6848"/>
              </a:buClr>
              <a:buSzPts val="3200"/>
              <a:buFont typeface="Quattrocento Sans"/>
              <a:buNone/>
              <a:defRPr>
                <a:solidFill>
                  <a:srgbClr val="4D6848"/>
                </a:solidFill>
              </a:defRPr>
            </a:lvl1pPr>
            <a:lvl2pPr lvl="1" algn="ctr">
              <a:lnSpc>
                <a:spcPct val="90000"/>
              </a:lnSpc>
              <a:spcBef>
                <a:spcPts val="0"/>
              </a:spcBef>
              <a:spcAft>
                <a:spcPts val="0"/>
              </a:spcAft>
              <a:buClr>
                <a:schemeClr val="accent3"/>
              </a:buClr>
              <a:buSzPts val="1800"/>
              <a:buNone/>
              <a:defRPr/>
            </a:lvl2pPr>
            <a:lvl3pPr lvl="2" algn="ctr">
              <a:lnSpc>
                <a:spcPct val="90000"/>
              </a:lnSpc>
              <a:spcBef>
                <a:spcPts val="0"/>
              </a:spcBef>
              <a:spcAft>
                <a:spcPts val="0"/>
              </a:spcAft>
              <a:buClr>
                <a:schemeClr val="accent3"/>
              </a:buClr>
              <a:buSzPts val="1800"/>
              <a:buNone/>
              <a:defRPr/>
            </a:lvl3pPr>
            <a:lvl4pPr lvl="3" algn="ctr">
              <a:lnSpc>
                <a:spcPct val="90000"/>
              </a:lnSpc>
              <a:spcBef>
                <a:spcPts val="0"/>
              </a:spcBef>
              <a:spcAft>
                <a:spcPts val="0"/>
              </a:spcAft>
              <a:buClr>
                <a:schemeClr val="accent3"/>
              </a:buClr>
              <a:buSzPts val="1800"/>
              <a:buNone/>
              <a:defRPr/>
            </a:lvl4pPr>
            <a:lvl5pPr lvl="4" algn="ctr">
              <a:lnSpc>
                <a:spcPct val="90000"/>
              </a:lnSpc>
              <a:spcBef>
                <a:spcPts val="0"/>
              </a:spcBef>
              <a:spcAft>
                <a:spcPts val="0"/>
              </a:spcAft>
              <a:buClr>
                <a:schemeClr val="accent3"/>
              </a:buClr>
              <a:buSzPts val="1800"/>
              <a:buNone/>
              <a:defRPr/>
            </a:lvl5pPr>
            <a:lvl6pPr lvl="5" algn="ctr">
              <a:lnSpc>
                <a:spcPct val="90000"/>
              </a:lnSpc>
              <a:spcBef>
                <a:spcPts val="0"/>
              </a:spcBef>
              <a:spcAft>
                <a:spcPts val="0"/>
              </a:spcAft>
              <a:buClr>
                <a:schemeClr val="accent3"/>
              </a:buClr>
              <a:buSzPts val="1800"/>
              <a:buNone/>
              <a:defRPr/>
            </a:lvl6pPr>
            <a:lvl7pPr lvl="6" algn="ctr">
              <a:lnSpc>
                <a:spcPct val="90000"/>
              </a:lnSpc>
              <a:spcBef>
                <a:spcPts val="0"/>
              </a:spcBef>
              <a:spcAft>
                <a:spcPts val="0"/>
              </a:spcAft>
              <a:buClr>
                <a:schemeClr val="accent3"/>
              </a:buClr>
              <a:buSzPts val="1800"/>
              <a:buNone/>
              <a:defRPr/>
            </a:lvl7pPr>
            <a:lvl8pPr lvl="7" algn="ctr">
              <a:lnSpc>
                <a:spcPct val="90000"/>
              </a:lnSpc>
              <a:spcBef>
                <a:spcPts val="0"/>
              </a:spcBef>
              <a:spcAft>
                <a:spcPts val="0"/>
              </a:spcAft>
              <a:buClr>
                <a:schemeClr val="accent3"/>
              </a:buClr>
              <a:buSzPts val="1800"/>
              <a:buNone/>
              <a:defRPr/>
            </a:lvl8pPr>
            <a:lvl9pPr lvl="8" algn="ctr">
              <a:lnSpc>
                <a:spcPct val="90000"/>
              </a:lnSpc>
              <a:spcBef>
                <a:spcPts val="0"/>
              </a:spcBef>
              <a:spcAft>
                <a:spcPts val="0"/>
              </a:spcAft>
              <a:buClr>
                <a:schemeClr val="accent3"/>
              </a:buClr>
              <a:buSzPts val="1800"/>
              <a:buNone/>
              <a:defRPr/>
            </a:lvl9pPr>
          </a:lstStyle>
          <a:p/>
        </p:txBody>
      </p:sp>
      <p:sp>
        <p:nvSpPr>
          <p:cNvPr id="29" name="Google Shape;29;p13"/>
          <p:cNvSpPr/>
          <p:nvPr/>
        </p:nvSpPr>
        <p:spPr>
          <a:xfrm>
            <a:off x="-2" y="1655546"/>
            <a:ext cx="12192003" cy="5202455"/>
          </a:xfrm>
          <a:prstGeom prst="rect">
            <a:avLst/>
          </a:prstGeom>
          <a:solidFill>
            <a:srgbClr val="D6CCC4">
              <a:alpha val="14901"/>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accent3"/>
              </a:buClr>
              <a:buSzPts val="1800"/>
              <a:buFont typeface="Quattrocento Sans"/>
              <a:buNone/>
            </a:pPr>
            <a:r>
              <a:t/>
            </a:r>
            <a:endParaRPr b="0" i="0" sz="1800" u="none" cap="none" strike="noStrike">
              <a:solidFill>
                <a:schemeClr val="accent3"/>
              </a:solidFill>
              <a:latin typeface="Quattrocento Sans"/>
              <a:ea typeface="Quattrocento Sans"/>
              <a:cs typeface="Quattrocento Sans"/>
              <a:sym typeface="Quattrocento Sans"/>
            </a:endParaRPr>
          </a:p>
        </p:txBody>
      </p:sp>
      <p:sp>
        <p:nvSpPr>
          <p:cNvPr id="30" name="Google Shape;30;p13"/>
          <p:cNvSpPr txBox="1"/>
          <p:nvPr>
            <p:ph idx="1" type="body"/>
          </p:nvPr>
        </p:nvSpPr>
        <p:spPr>
          <a:xfrm>
            <a:off x="2386583" y="2276855"/>
            <a:ext cx="2743201" cy="42236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794907"/>
              </a:buClr>
              <a:buSzPts val="2000"/>
              <a:buFont typeface="Quattrocento Sans"/>
              <a:buNone/>
              <a:defRPr sz="2000" cap="none">
                <a:solidFill>
                  <a:srgbClr val="794907"/>
                </a:solidFill>
                <a:latin typeface="Quattrocento Sans"/>
                <a:ea typeface="Quattrocento Sans"/>
                <a:cs typeface="Quattrocento Sans"/>
                <a:sym typeface="Quattrocento Sans"/>
              </a:defRPr>
            </a:lvl1pPr>
            <a:lvl2pPr indent="-355600" lvl="1" marL="914400" algn="l">
              <a:lnSpc>
                <a:spcPct val="90000"/>
              </a:lnSpc>
              <a:spcBef>
                <a:spcPts val="1000"/>
              </a:spcBef>
              <a:spcAft>
                <a:spcPts val="0"/>
              </a:spcAft>
              <a:buClr>
                <a:srgbClr val="794907"/>
              </a:buClr>
              <a:buSzPts val="2000"/>
              <a:buFont typeface="Quattrocento Sans"/>
              <a:buChar char="•"/>
              <a:defRPr sz="2000" cap="none">
                <a:solidFill>
                  <a:srgbClr val="794907"/>
                </a:solidFill>
                <a:latin typeface="Quattrocento Sans"/>
                <a:ea typeface="Quattrocento Sans"/>
                <a:cs typeface="Quattrocento Sans"/>
                <a:sym typeface="Quattrocento Sans"/>
              </a:defRPr>
            </a:lvl2pPr>
            <a:lvl3pPr indent="-355600" lvl="2" marL="1371600" algn="l">
              <a:lnSpc>
                <a:spcPct val="90000"/>
              </a:lnSpc>
              <a:spcBef>
                <a:spcPts val="1000"/>
              </a:spcBef>
              <a:spcAft>
                <a:spcPts val="0"/>
              </a:spcAft>
              <a:buClr>
                <a:srgbClr val="794907"/>
              </a:buClr>
              <a:buSzPts val="2000"/>
              <a:buFont typeface="Quattrocento Sans"/>
              <a:buChar char="•"/>
              <a:defRPr sz="2000" cap="none">
                <a:solidFill>
                  <a:srgbClr val="794907"/>
                </a:solidFill>
                <a:latin typeface="Quattrocento Sans"/>
                <a:ea typeface="Quattrocento Sans"/>
                <a:cs typeface="Quattrocento Sans"/>
                <a:sym typeface="Quattrocento Sans"/>
              </a:defRPr>
            </a:lvl3pPr>
            <a:lvl4pPr indent="-355600" lvl="3" marL="1828800" algn="l">
              <a:lnSpc>
                <a:spcPct val="90000"/>
              </a:lnSpc>
              <a:spcBef>
                <a:spcPts val="1000"/>
              </a:spcBef>
              <a:spcAft>
                <a:spcPts val="0"/>
              </a:spcAft>
              <a:buClr>
                <a:srgbClr val="794907"/>
              </a:buClr>
              <a:buSzPts val="2000"/>
              <a:buFont typeface="Quattrocento Sans"/>
              <a:buChar char="•"/>
              <a:defRPr sz="2000" cap="none">
                <a:solidFill>
                  <a:srgbClr val="794907"/>
                </a:solidFill>
                <a:latin typeface="Quattrocento Sans"/>
                <a:ea typeface="Quattrocento Sans"/>
                <a:cs typeface="Quattrocento Sans"/>
                <a:sym typeface="Quattrocento Sans"/>
              </a:defRPr>
            </a:lvl4pPr>
            <a:lvl5pPr indent="-355600" lvl="4" marL="2286000" algn="l">
              <a:lnSpc>
                <a:spcPct val="90000"/>
              </a:lnSpc>
              <a:spcBef>
                <a:spcPts val="1000"/>
              </a:spcBef>
              <a:spcAft>
                <a:spcPts val="0"/>
              </a:spcAft>
              <a:buClr>
                <a:srgbClr val="794907"/>
              </a:buClr>
              <a:buSzPts val="2000"/>
              <a:buFont typeface="Quattrocento Sans"/>
              <a:buChar char="•"/>
              <a:defRPr sz="2000" cap="none">
                <a:solidFill>
                  <a:srgbClr val="794907"/>
                </a:solidFill>
                <a:latin typeface="Quattrocento Sans"/>
                <a:ea typeface="Quattrocento Sans"/>
                <a:cs typeface="Quattrocento Sans"/>
                <a:sym typeface="Quattrocento Sans"/>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31" name="Google Shape;31;p13"/>
          <p:cNvSpPr txBox="1"/>
          <p:nvPr>
            <p:ph idx="2" type="body"/>
          </p:nvPr>
        </p:nvSpPr>
        <p:spPr>
          <a:xfrm>
            <a:off x="2386583" y="2916935"/>
            <a:ext cx="2743201" cy="2560321"/>
          </a:xfrm>
          <a:prstGeom prst="rect">
            <a:avLst/>
          </a:prstGeom>
          <a:noFill/>
          <a:ln>
            <a:noFill/>
          </a:ln>
        </p:spPr>
        <p:txBody>
          <a:bodyPr anchorCtr="0" anchor="t" bIns="45700" lIns="45700" spcFirstLastPara="1" rIns="45700" wrap="square" tIns="45700">
            <a:normAutofit/>
          </a:bodyPr>
          <a:lstStyle>
            <a:lvl1pPr indent="-228600" lvl="0" marL="457200" algn="l">
              <a:lnSpc>
                <a:spcPct val="150000"/>
              </a:lnSpc>
              <a:spcBef>
                <a:spcPts val="1200"/>
              </a:spcBef>
              <a:spcAft>
                <a:spcPts val="0"/>
              </a:spcAft>
              <a:buClr>
                <a:srgbClr val="000000"/>
              </a:buClr>
              <a:buSzPts val="1200"/>
              <a:buFont typeface="Quattrocento Sans"/>
              <a:buNone/>
              <a:defRPr sz="1200" cap="none">
                <a:solidFill>
                  <a:srgbClr val="000000"/>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32" name="Google Shape;32;p13"/>
          <p:cNvSpPr txBox="1"/>
          <p:nvPr>
            <p:ph idx="3" type="body"/>
          </p:nvPr>
        </p:nvSpPr>
        <p:spPr>
          <a:xfrm>
            <a:off x="6858000" y="2276855"/>
            <a:ext cx="2743200" cy="42236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700"/>
              </a:spcBef>
              <a:spcAft>
                <a:spcPts val="0"/>
              </a:spcAft>
              <a:buClr>
                <a:srgbClr val="794907"/>
              </a:buClr>
              <a:buSzPts val="1520"/>
              <a:buFont typeface="Quattrocento Sans"/>
              <a:buNone/>
              <a:defRPr sz="1520" cap="none">
                <a:solidFill>
                  <a:srgbClr val="794907"/>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33" name="Google Shape;33;p13"/>
          <p:cNvSpPr txBox="1"/>
          <p:nvPr>
            <p:ph idx="4" type="body"/>
          </p:nvPr>
        </p:nvSpPr>
        <p:spPr>
          <a:xfrm>
            <a:off x="6858000" y="2916935"/>
            <a:ext cx="2743200" cy="2560321"/>
          </a:xfrm>
          <a:prstGeom prst="rect">
            <a:avLst/>
          </a:prstGeom>
          <a:noFill/>
          <a:ln>
            <a:noFill/>
          </a:ln>
        </p:spPr>
        <p:txBody>
          <a:bodyPr anchorCtr="0" anchor="t" bIns="45700" lIns="45700" spcFirstLastPara="1" rIns="45700" wrap="square" tIns="45700">
            <a:normAutofit/>
          </a:bodyPr>
          <a:lstStyle>
            <a:lvl1pPr indent="-228600" lvl="0" marL="457200" algn="l">
              <a:lnSpc>
                <a:spcPct val="150000"/>
              </a:lnSpc>
              <a:spcBef>
                <a:spcPts val="1200"/>
              </a:spcBef>
              <a:spcAft>
                <a:spcPts val="0"/>
              </a:spcAft>
              <a:buClr>
                <a:srgbClr val="000000"/>
              </a:buClr>
              <a:buSzPts val="1200"/>
              <a:buFont typeface="Quattrocento Sans"/>
              <a:buNone/>
              <a:defRPr sz="1200" cap="none">
                <a:solidFill>
                  <a:srgbClr val="000000"/>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34" name="Google Shape;34;p13"/>
          <p:cNvSpPr/>
          <p:nvPr>
            <p:ph idx="5" type="pic"/>
          </p:nvPr>
        </p:nvSpPr>
        <p:spPr>
          <a:xfrm>
            <a:off x="0" y="5788240"/>
            <a:ext cx="12192000" cy="1069761"/>
          </a:xfrm>
          <a:prstGeom prst="rect">
            <a:avLst/>
          </a:prstGeom>
          <a:noFill/>
          <a:ln>
            <a:noFill/>
          </a:ln>
        </p:spPr>
      </p:sp>
      <p:cxnSp>
        <p:nvCxnSpPr>
          <p:cNvPr id="35" name="Google Shape;35;p13"/>
          <p:cNvCxnSpPr/>
          <p:nvPr/>
        </p:nvCxnSpPr>
        <p:spPr>
          <a:xfrm flipH="1">
            <a:off x="2470542" y="2771477"/>
            <a:ext cx="607255" cy="1"/>
          </a:xfrm>
          <a:prstGeom prst="straightConnector1">
            <a:avLst/>
          </a:prstGeom>
          <a:noFill/>
          <a:ln cap="flat" cmpd="sng" w="9525">
            <a:solidFill>
              <a:srgbClr val="4D6848"/>
            </a:solidFill>
            <a:prstDash val="solid"/>
            <a:miter lim="8000"/>
            <a:headEnd len="sm" w="sm" type="none"/>
            <a:tailEnd len="sm" w="sm" type="none"/>
          </a:ln>
        </p:spPr>
      </p:cxnSp>
      <p:cxnSp>
        <p:nvCxnSpPr>
          <p:cNvPr id="36" name="Google Shape;36;p13"/>
          <p:cNvCxnSpPr/>
          <p:nvPr/>
        </p:nvCxnSpPr>
        <p:spPr>
          <a:xfrm flipH="1">
            <a:off x="6968401" y="2771477"/>
            <a:ext cx="607254" cy="1"/>
          </a:xfrm>
          <a:prstGeom prst="straightConnector1">
            <a:avLst/>
          </a:prstGeom>
          <a:noFill/>
          <a:ln cap="flat" cmpd="sng" w="9525">
            <a:solidFill>
              <a:srgbClr val="4D6848"/>
            </a:solidFill>
            <a:prstDash val="solid"/>
            <a:miter lim="8000"/>
            <a:headEnd len="sm" w="sm" type="none"/>
            <a:tailEnd len="sm" w="sm" type="none"/>
          </a:ln>
        </p:spPr>
      </p:cxnSp>
      <p:sp>
        <p:nvSpPr>
          <p:cNvPr id="37" name="Google Shape;37;p1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Quattrocento Sans"/>
              <a:buNone/>
              <a:defRPr sz="1200"/>
            </a:lvl1pPr>
            <a:lvl2pPr indent="0" lvl="1" marL="0" algn="r">
              <a:lnSpc>
                <a:spcPct val="100000"/>
              </a:lnSpc>
              <a:spcBef>
                <a:spcPts val="0"/>
              </a:spcBef>
              <a:spcAft>
                <a:spcPts val="0"/>
              </a:spcAft>
              <a:buClr>
                <a:srgbClr val="000000"/>
              </a:buClr>
              <a:buSzPts val="1200"/>
              <a:buFont typeface="Quattrocento Sans"/>
              <a:buNone/>
              <a:defRPr sz="1200"/>
            </a:lvl2pPr>
            <a:lvl3pPr indent="0" lvl="2" marL="0" algn="r">
              <a:lnSpc>
                <a:spcPct val="100000"/>
              </a:lnSpc>
              <a:spcBef>
                <a:spcPts val="0"/>
              </a:spcBef>
              <a:spcAft>
                <a:spcPts val="0"/>
              </a:spcAft>
              <a:buClr>
                <a:srgbClr val="000000"/>
              </a:buClr>
              <a:buSzPts val="1200"/>
              <a:buFont typeface="Quattrocento Sans"/>
              <a:buNone/>
              <a:defRPr sz="1200"/>
            </a:lvl3pPr>
            <a:lvl4pPr indent="0" lvl="3" marL="0" algn="r">
              <a:lnSpc>
                <a:spcPct val="100000"/>
              </a:lnSpc>
              <a:spcBef>
                <a:spcPts val="0"/>
              </a:spcBef>
              <a:spcAft>
                <a:spcPts val="0"/>
              </a:spcAft>
              <a:buClr>
                <a:srgbClr val="000000"/>
              </a:buClr>
              <a:buSzPts val="1200"/>
              <a:buFont typeface="Quattrocento Sans"/>
              <a:buNone/>
              <a:defRPr sz="1200"/>
            </a:lvl4pPr>
            <a:lvl5pPr indent="0" lvl="4" marL="0" algn="r">
              <a:lnSpc>
                <a:spcPct val="100000"/>
              </a:lnSpc>
              <a:spcBef>
                <a:spcPts val="0"/>
              </a:spcBef>
              <a:spcAft>
                <a:spcPts val="0"/>
              </a:spcAft>
              <a:buClr>
                <a:srgbClr val="000000"/>
              </a:buClr>
              <a:buSzPts val="1200"/>
              <a:buFont typeface="Quattrocento Sans"/>
              <a:buNone/>
              <a:defRPr sz="1200"/>
            </a:lvl5pPr>
            <a:lvl6pPr indent="0" lvl="5" marL="0" algn="r">
              <a:lnSpc>
                <a:spcPct val="100000"/>
              </a:lnSpc>
              <a:spcBef>
                <a:spcPts val="0"/>
              </a:spcBef>
              <a:spcAft>
                <a:spcPts val="0"/>
              </a:spcAft>
              <a:buClr>
                <a:srgbClr val="000000"/>
              </a:buClr>
              <a:buSzPts val="1200"/>
              <a:buFont typeface="Quattrocento Sans"/>
              <a:buNone/>
              <a:defRPr sz="1200"/>
            </a:lvl6pPr>
            <a:lvl7pPr indent="0" lvl="6" marL="0" algn="r">
              <a:lnSpc>
                <a:spcPct val="100000"/>
              </a:lnSpc>
              <a:spcBef>
                <a:spcPts val="0"/>
              </a:spcBef>
              <a:spcAft>
                <a:spcPts val="0"/>
              </a:spcAft>
              <a:buClr>
                <a:srgbClr val="000000"/>
              </a:buClr>
              <a:buSzPts val="1200"/>
              <a:buFont typeface="Quattrocento Sans"/>
              <a:buNone/>
              <a:defRPr sz="1200"/>
            </a:lvl7pPr>
            <a:lvl8pPr indent="0" lvl="7" marL="0" algn="r">
              <a:lnSpc>
                <a:spcPct val="100000"/>
              </a:lnSpc>
              <a:spcBef>
                <a:spcPts val="0"/>
              </a:spcBef>
              <a:spcAft>
                <a:spcPts val="0"/>
              </a:spcAft>
              <a:buClr>
                <a:srgbClr val="000000"/>
              </a:buClr>
              <a:buSzPts val="1200"/>
              <a:buFont typeface="Quattrocento Sans"/>
              <a:buNone/>
              <a:defRPr sz="1200"/>
            </a:lvl8pPr>
            <a:lvl9pPr indent="0" lvl="8" marL="0" algn="r">
              <a:lnSpc>
                <a:spcPct val="100000"/>
              </a:lnSpc>
              <a:spcBef>
                <a:spcPts val="0"/>
              </a:spcBef>
              <a:spcAft>
                <a:spcPts val="0"/>
              </a:spcAft>
              <a:buClr>
                <a:srgbClr val="000000"/>
              </a:buClr>
              <a:buSzPts val="1200"/>
              <a:buFont typeface="Quattrocento Sans"/>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image with content" showMasterSp="0">
  <p:cSld name="Split image with content">
    <p:spTree>
      <p:nvGrpSpPr>
        <p:cNvPr id="38" name="Shape 38"/>
        <p:cNvGrpSpPr/>
        <p:nvPr/>
      </p:nvGrpSpPr>
      <p:grpSpPr>
        <a:xfrm>
          <a:off x="0" y="0"/>
          <a:ext cx="0" cy="0"/>
          <a:chOff x="0" y="0"/>
          <a:chExt cx="0" cy="0"/>
        </a:xfrm>
      </p:grpSpPr>
      <p:sp>
        <p:nvSpPr>
          <p:cNvPr id="39" name="Google Shape;39;p14"/>
          <p:cNvSpPr txBox="1"/>
          <p:nvPr>
            <p:ph type="title"/>
          </p:nvPr>
        </p:nvSpPr>
        <p:spPr>
          <a:xfrm>
            <a:off x="1574800" y="3429000"/>
            <a:ext cx="3097321" cy="978409"/>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4D6848"/>
              </a:buClr>
              <a:buSzPts val="3200"/>
              <a:buFont typeface="Quattrocento Sans"/>
              <a:buNone/>
              <a:defRPr>
                <a:solidFill>
                  <a:srgbClr val="4D6848"/>
                </a:solidFill>
              </a:defRPr>
            </a:lvl1pPr>
            <a:lvl2pPr lvl="1" algn="ctr">
              <a:lnSpc>
                <a:spcPct val="90000"/>
              </a:lnSpc>
              <a:spcBef>
                <a:spcPts val="0"/>
              </a:spcBef>
              <a:spcAft>
                <a:spcPts val="0"/>
              </a:spcAft>
              <a:buClr>
                <a:schemeClr val="accent3"/>
              </a:buClr>
              <a:buSzPts val="1800"/>
              <a:buNone/>
              <a:defRPr/>
            </a:lvl2pPr>
            <a:lvl3pPr lvl="2" algn="ctr">
              <a:lnSpc>
                <a:spcPct val="90000"/>
              </a:lnSpc>
              <a:spcBef>
                <a:spcPts val="0"/>
              </a:spcBef>
              <a:spcAft>
                <a:spcPts val="0"/>
              </a:spcAft>
              <a:buClr>
                <a:schemeClr val="accent3"/>
              </a:buClr>
              <a:buSzPts val="1800"/>
              <a:buNone/>
              <a:defRPr/>
            </a:lvl3pPr>
            <a:lvl4pPr lvl="3" algn="ctr">
              <a:lnSpc>
                <a:spcPct val="90000"/>
              </a:lnSpc>
              <a:spcBef>
                <a:spcPts val="0"/>
              </a:spcBef>
              <a:spcAft>
                <a:spcPts val="0"/>
              </a:spcAft>
              <a:buClr>
                <a:schemeClr val="accent3"/>
              </a:buClr>
              <a:buSzPts val="1800"/>
              <a:buNone/>
              <a:defRPr/>
            </a:lvl4pPr>
            <a:lvl5pPr lvl="4" algn="ctr">
              <a:lnSpc>
                <a:spcPct val="90000"/>
              </a:lnSpc>
              <a:spcBef>
                <a:spcPts val="0"/>
              </a:spcBef>
              <a:spcAft>
                <a:spcPts val="0"/>
              </a:spcAft>
              <a:buClr>
                <a:schemeClr val="accent3"/>
              </a:buClr>
              <a:buSzPts val="1800"/>
              <a:buNone/>
              <a:defRPr/>
            </a:lvl5pPr>
            <a:lvl6pPr lvl="5" algn="ctr">
              <a:lnSpc>
                <a:spcPct val="90000"/>
              </a:lnSpc>
              <a:spcBef>
                <a:spcPts val="0"/>
              </a:spcBef>
              <a:spcAft>
                <a:spcPts val="0"/>
              </a:spcAft>
              <a:buClr>
                <a:schemeClr val="accent3"/>
              </a:buClr>
              <a:buSzPts val="1800"/>
              <a:buNone/>
              <a:defRPr/>
            </a:lvl6pPr>
            <a:lvl7pPr lvl="6" algn="ctr">
              <a:lnSpc>
                <a:spcPct val="90000"/>
              </a:lnSpc>
              <a:spcBef>
                <a:spcPts val="0"/>
              </a:spcBef>
              <a:spcAft>
                <a:spcPts val="0"/>
              </a:spcAft>
              <a:buClr>
                <a:schemeClr val="accent3"/>
              </a:buClr>
              <a:buSzPts val="1800"/>
              <a:buNone/>
              <a:defRPr/>
            </a:lvl7pPr>
            <a:lvl8pPr lvl="7" algn="ctr">
              <a:lnSpc>
                <a:spcPct val="90000"/>
              </a:lnSpc>
              <a:spcBef>
                <a:spcPts val="0"/>
              </a:spcBef>
              <a:spcAft>
                <a:spcPts val="0"/>
              </a:spcAft>
              <a:buClr>
                <a:schemeClr val="accent3"/>
              </a:buClr>
              <a:buSzPts val="1800"/>
              <a:buNone/>
              <a:defRPr/>
            </a:lvl8pPr>
            <a:lvl9pPr lvl="8" algn="ctr">
              <a:lnSpc>
                <a:spcPct val="90000"/>
              </a:lnSpc>
              <a:spcBef>
                <a:spcPts val="0"/>
              </a:spcBef>
              <a:spcAft>
                <a:spcPts val="0"/>
              </a:spcAft>
              <a:buClr>
                <a:schemeClr val="accent3"/>
              </a:buClr>
              <a:buSzPts val="1800"/>
              <a:buNone/>
              <a:defRPr/>
            </a:lvl9pPr>
          </a:lstStyle>
          <a:p/>
        </p:txBody>
      </p:sp>
      <p:sp>
        <p:nvSpPr>
          <p:cNvPr id="40" name="Google Shape;40;p14"/>
          <p:cNvSpPr/>
          <p:nvPr>
            <p:ph idx="2" type="pic"/>
          </p:nvPr>
        </p:nvSpPr>
        <p:spPr>
          <a:xfrm>
            <a:off x="0" y="0"/>
            <a:ext cx="12192000" cy="2051050"/>
          </a:xfrm>
          <a:prstGeom prst="rect">
            <a:avLst/>
          </a:prstGeom>
          <a:noFill/>
          <a:ln>
            <a:noFill/>
          </a:ln>
        </p:spPr>
      </p:sp>
      <p:sp>
        <p:nvSpPr>
          <p:cNvPr id="41" name="Google Shape;41;p14"/>
          <p:cNvSpPr txBox="1"/>
          <p:nvPr>
            <p:ph idx="1" type="body"/>
          </p:nvPr>
        </p:nvSpPr>
        <p:spPr>
          <a:xfrm>
            <a:off x="6235700" y="2854660"/>
            <a:ext cx="4749800" cy="2129972"/>
          </a:xfrm>
          <a:prstGeom prst="rect">
            <a:avLst/>
          </a:prstGeom>
          <a:noFill/>
          <a:ln>
            <a:noFill/>
          </a:ln>
        </p:spPr>
        <p:txBody>
          <a:bodyPr anchorCtr="0" anchor="ctr" bIns="45700" lIns="45700" spcFirstLastPara="1" rIns="45700" wrap="square" tIns="45700">
            <a:normAutofit/>
          </a:bodyPr>
          <a:lstStyle>
            <a:lvl1pPr indent="-330200" lvl="0" marL="457200" algn="l">
              <a:lnSpc>
                <a:spcPct val="150000"/>
              </a:lnSpc>
              <a:spcBef>
                <a:spcPts val="0"/>
              </a:spcBef>
              <a:spcAft>
                <a:spcPts val="0"/>
              </a:spcAft>
              <a:buClr>
                <a:srgbClr val="000000"/>
              </a:buClr>
              <a:buSzPts val="1600"/>
              <a:buFont typeface="Arial"/>
              <a:buChar char="•"/>
              <a:defRPr cap="none">
                <a:solidFill>
                  <a:srgbClr val="000000"/>
                </a:solidFill>
                <a:latin typeface="Quattrocento Sans"/>
                <a:ea typeface="Quattrocento Sans"/>
                <a:cs typeface="Quattrocento Sans"/>
                <a:sym typeface="Quattrocento Sans"/>
              </a:defRPr>
            </a:lvl1pPr>
            <a:lvl2pPr indent="-330200" lvl="1" marL="914400" algn="l">
              <a:lnSpc>
                <a:spcPct val="150000"/>
              </a:lnSpc>
              <a:spcBef>
                <a:spcPts val="0"/>
              </a:spcBef>
              <a:spcAft>
                <a:spcPts val="0"/>
              </a:spcAft>
              <a:buClr>
                <a:srgbClr val="000000"/>
              </a:buClr>
              <a:buSzPts val="1600"/>
              <a:buFont typeface="Arial"/>
              <a:buChar char="•"/>
              <a:defRPr cap="none">
                <a:solidFill>
                  <a:srgbClr val="000000"/>
                </a:solidFill>
                <a:latin typeface="Quattrocento Sans"/>
                <a:ea typeface="Quattrocento Sans"/>
                <a:cs typeface="Quattrocento Sans"/>
                <a:sym typeface="Quattrocento Sans"/>
              </a:defRPr>
            </a:lvl2pPr>
            <a:lvl3pPr indent="-330200" lvl="2" marL="1371600" algn="l">
              <a:lnSpc>
                <a:spcPct val="150000"/>
              </a:lnSpc>
              <a:spcBef>
                <a:spcPts val="0"/>
              </a:spcBef>
              <a:spcAft>
                <a:spcPts val="0"/>
              </a:spcAft>
              <a:buClr>
                <a:srgbClr val="000000"/>
              </a:buClr>
              <a:buSzPts val="1600"/>
              <a:buFont typeface="Arial"/>
              <a:buChar char="•"/>
              <a:defRPr cap="none">
                <a:solidFill>
                  <a:srgbClr val="000000"/>
                </a:solidFill>
                <a:latin typeface="Quattrocento Sans"/>
                <a:ea typeface="Quattrocento Sans"/>
                <a:cs typeface="Quattrocento Sans"/>
                <a:sym typeface="Quattrocento Sans"/>
              </a:defRPr>
            </a:lvl3pPr>
            <a:lvl4pPr indent="-330200" lvl="3" marL="1828800" algn="l">
              <a:lnSpc>
                <a:spcPct val="150000"/>
              </a:lnSpc>
              <a:spcBef>
                <a:spcPts val="0"/>
              </a:spcBef>
              <a:spcAft>
                <a:spcPts val="0"/>
              </a:spcAft>
              <a:buClr>
                <a:srgbClr val="000000"/>
              </a:buClr>
              <a:buSzPts val="1600"/>
              <a:buFont typeface="Arial"/>
              <a:buChar char="•"/>
              <a:defRPr cap="none">
                <a:solidFill>
                  <a:srgbClr val="000000"/>
                </a:solidFill>
                <a:latin typeface="Quattrocento Sans"/>
                <a:ea typeface="Quattrocento Sans"/>
                <a:cs typeface="Quattrocento Sans"/>
                <a:sym typeface="Quattrocento Sans"/>
              </a:defRPr>
            </a:lvl4pPr>
            <a:lvl5pPr indent="-330200" lvl="4" marL="2286000" algn="l">
              <a:lnSpc>
                <a:spcPct val="150000"/>
              </a:lnSpc>
              <a:spcBef>
                <a:spcPts val="0"/>
              </a:spcBef>
              <a:spcAft>
                <a:spcPts val="0"/>
              </a:spcAft>
              <a:buClr>
                <a:srgbClr val="000000"/>
              </a:buClr>
              <a:buSzPts val="1600"/>
              <a:buFont typeface="Arial"/>
              <a:buChar char="•"/>
              <a:defRPr cap="none">
                <a:solidFill>
                  <a:srgbClr val="000000"/>
                </a:solidFill>
                <a:latin typeface="Quattrocento Sans"/>
                <a:ea typeface="Quattrocento Sans"/>
                <a:cs typeface="Quattrocento Sans"/>
                <a:sym typeface="Quattrocento Sans"/>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42" name="Google Shape;42;p14"/>
          <p:cNvSpPr/>
          <p:nvPr>
            <p:ph idx="3" type="pic"/>
          </p:nvPr>
        </p:nvSpPr>
        <p:spPr>
          <a:xfrm>
            <a:off x="0" y="5788240"/>
            <a:ext cx="12192000" cy="1069761"/>
          </a:xfrm>
          <a:prstGeom prst="rect">
            <a:avLst/>
          </a:prstGeom>
          <a:noFill/>
          <a:ln>
            <a:noFill/>
          </a:ln>
        </p:spPr>
      </p:sp>
      <p:sp>
        <p:nvSpPr>
          <p:cNvPr id="43" name="Google Shape;43;p1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Quattrocento Sans"/>
              <a:buNone/>
              <a:defRPr sz="1200"/>
            </a:lvl1pPr>
            <a:lvl2pPr indent="0" lvl="1" marL="0" algn="r">
              <a:lnSpc>
                <a:spcPct val="100000"/>
              </a:lnSpc>
              <a:spcBef>
                <a:spcPts val="0"/>
              </a:spcBef>
              <a:spcAft>
                <a:spcPts val="0"/>
              </a:spcAft>
              <a:buClr>
                <a:srgbClr val="000000"/>
              </a:buClr>
              <a:buSzPts val="1200"/>
              <a:buFont typeface="Quattrocento Sans"/>
              <a:buNone/>
              <a:defRPr sz="1200"/>
            </a:lvl2pPr>
            <a:lvl3pPr indent="0" lvl="2" marL="0" algn="r">
              <a:lnSpc>
                <a:spcPct val="100000"/>
              </a:lnSpc>
              <a:spcBef>
                <a:spcPts val="0"/>
              </a:spcBef>
              <a:spcAft>
                <a:spcPts val="0"/>
              </a:spcAft>
              <a:buClr>
                <a:srgbClr val="000000"/>
              </a:buClr>
              <a:buSzPts val="1200"/>
              <a:buFont typeface="Quattrocento Sans"/>
              <a:buNone/>
              <a:defRPr sz="1200"/>
            </a:lvl3pPr>
            <a:lvl4pPr indent="0" lvl="3" marL="0" algn="r">
              <a:lnSpc>
                <a:spcPct val="100000"/>
              </a:lnSpc>
              <a:spcBef>
                <a:spcPts val="0"/>
              </a:spcBef>
              <a:spcAft>
                <a:spcPts val="0"/>
              </a:spcAft>
              <a:buClr>
                <a:srgbClr val="000000"/>
              </a:buClr>
              <a:buSzPts val="1200"/>
              <a:buFont typeface="Quattrocento Sans"/>
              <a:buNone/>
              <a:defRPr sz="1200"/>
            </a:lvl4pPr>
            <a:lvl5pPr indent="0" lvl="4" marL="0" algn="r">
              <a:lnSpc>
                <a:spcPct val="100000"/>
              </a:lnSpc>
              <a:spcBef>
                <a:spcPts val="0"/>
              </a:spcBef>
              <a:spcAft>
                <a:spcPts val="0"/>
              </a:spcAft>
              <a:buClr>
                <a:srgbClr val="000000"/>
              </a:buClr>
              <a:buSzPts val="1200"/>
              <a:buFont typeface="Quattrocento Sans"/>
              <a:buNone/>
              <a:defRPr sz="1200"/>
            </a:lvl5pPr>
            <a:lvl6pPr indent="0" lvl="5" marL="0" algn="r">
              <a:lnSpc>
                <a:spcPct val="100000"/>
              </a:lnSpc>
              <a:spcBef>
                <a:spcPts val="0"/>
              </a:spcBef>
              <a:spcAft>
                <a:spcPts val="0"/>
              </a:spcAft>
              <a:buClr>
                <a:srgbClr val="000000"/>
              </a:buClr>
              <a:buSzPts val="1200"/>
              <a:buFont typeface="Quattrocento Sans"/>
              <a:buNone/>
              <a:defRPr sz="1200"/>
            </a:lvl6pPr>
            <a:lvl7pPr indent="0" lvl="6" marL="0" algn="r">
              <a:lnSpc>
                <a:spcPct val="100000"/>
              </a:lnSpc>
              <a:spcBef>
                <a:spcPts val="0"/>
              </a:spcBef>
              <a:spcAft>
                <a:spcPts val="0"/>
              </a:spcAft>
              <a:buClr>
                <a:srgbClr val="000000"/>
              </a:buClr>
              <a:buSzPts val="1200"/>
              <a:buFont typeface="Quattrocento Sans"/>
              <a:buNone/>
              <a:defRPr sz="1200"/>
            </a:lvl7pPr>
            <a:lvl8pPr indent="0" lvl="7" marL="0" algn="r">
              <a:lnSpc>
                <a:spcPct val="100000"/>
              </a:lnSpc>
              <a:spcBef>
                <a:spcPts val="0"/>
              </a:spcBef>
              <a:spcAft>
                <a:spcPts val="0"/>
              </a:spcAft>
              <a:buClr>
                <a:srgbClr val="000000"/>
              </a:buClr>
              <a:buSzPts val="1200"/>
              <a:buFont typeface="Quattrocento Sans"/>
              <a:buNone/>
              <a:defRPr sz="1200"/>
            </a:lvl8pPr>
            <a:lvl9pPr indent="0" lvl="8" marL="0" algn="r">
              <a:lnSpc>
                <a:spcPct val="100000"/>
              </a:lnSpc>
              <a:spcBef>
                <a:spcPts val="0"/>
              </a:spcBef>
              <a:spcAft>
                <a:spcPts val="0"/>
              </a:spcAft>
              <a:buClr>
                <a:srgbClr val="000000"/>
              </a:buClr>
              <a:buSzPts val="1200"/>
              <a:buFont typeface="Quattrocento Sans"/>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44" name="Shape 44"/>
        <p:cNvGrpSpPr/>
        <p:nvPr/>
      </p:nvGrpSpPr>
      <p:grpSpPr>
        <a:xfrm>
          <a:off x="0" y="0"/>
          <a:ext cx="0" cy="0"/>
          <a:chOff x="0" y="0"/>
          <a:chExt cx="0" cy="0"/>
        </a:xfrm>
      </p:grpSpPr>
      <p:sp>
        <p:nvSpPr>
          <p:cNvPr id="45" name="Google Shape;45;p15"/>
          <p:cNvSpPr txBox="1"/>
          <p:nvPr>
            <p:ph type="title"/>
          </p:nvPr>
        </p:nvSpPr>
        <p:spPr>
          <a:xfrm>
            <a:off x="838200" y="498927"/>
            <a:ext cx="10515600" cy="565436"/>
          </a:xfrm>
          <a:prstGeom prst="rect">
            <a:avLst/>
          </a:prstGeom>
          <a:noFill/>
          <a:ln>
            <a:noFill/>
          </a:ln>
        </p:spPr>
        <p:txBody>
          <a:bodyPr anchorCtr="0" anchor="t" bIns="45700" lIns="45700" spcFirstLastPara="1" rIns="45700" wrap="square" tIns="45700">
            <a:normAutofit/>
          </a:bodyPr>
          <a:lstStyle>
            <a:lvl1pPr lvl="0" algn="ctr">
              <a:lnSpc>
                <a:spcPct val="90000"/>
              </a:lnSpc>
              <a:spcBef>
                <a:spcPts val="0"/>
              </a:spcBef>
              <a:spcAft>
                <a:spcPts val="0"/>
              </a:spcAft>
              <a:buClr>
                <a:schemeClr val="accent3"/>
              </a:buClr>
              <a:buSzPts val="1800"/>
              <a:buNone/>
              <a:defRPr/>
            </a:lvl1pPr>
            <a:lvl2pPr lvl="1" algn="ctr">
              <a:lnSpc>
                <a:spcPct val="90000"/>
              </a:lnSpc>
              <a:spcBef>
                <a:spcPts val="0"/>
              </a:spcBef>
              <a:spcAft>
                <a:spcPts val="0"/>
              </a:spcAft>
              <a:buClr>
                <a:schemeClr val="accent3"/>
              </a:buClr>
              <a:buSzPts val="1800"/>
              <a:buNone/>
              <a:defRPr/>
            </a:lvl2pPr>
            <a:lvl3pPr lvl="2" algn="ctr">
              <a:lnSpc>
                <a:spcPct val="90000"/>
              </a:lnSpc>
              <a:spcBef>
                <a:spcPts val="0"/>
              </a:spcBef>
              <a:spcAft>
                <a:spcPts val="0"/>
              </a:spcAft>
              <a:buClr>
                <a:schemeClr val="accent3"/>
              </a:buClr>
              <a:buSzPts val="1800"/>
              <a:buNone/>
              <a:defRPr/>
            </a:lvl3pPr>
            <a:lvl4pPr lvl="3" algn="ctr">
              <a:lnSpc>
                <a:spcPct val="90000"/>
              </a:lnSpc>
              <a:spcBef>
                <a:spcPts val="0"/>
              </a:spcBef>
              <a:spcAft>
                <a:spcPts val="0"/>
              </a:spcAft>
              <a:buClr>
                <a:schemeClr val="accent3"/>
              </a:buClr>
              <a:buSzPts val="1800"/>
              <a:buNone/>
              <a:defRPr/>
            </a:lvl4pPr>
            <a:lvl5pPr lvl="4" algn="ctr">
              <a:lnSpc>
                <a:spcPct val="90000"/>
              </a:lnSpc>
              <a:spcBef>
                <a:spcPts val="0"/>
              </a:spcBef>
              <a:spcAft>
                <a:spcPts val="0"/>
              </a:spcAft>
              <a:buClr>
                <a:schemeClr val="accent3"/>
              </a:buClr>
              <a:buSzPts val="1800"/>
              <a:buNone/>
              <a:defRPr/>
            </a:lvl5pPr>
            <a:lvl6pPr lvl="5" algn="ctr">
              <a:lnSpc>
                <a:spcPct val="90000"/>
              </a:lnSpc>
              <a:spcBef>
                <a:spcPts val="0"/>
              </a:spcBef>
              <a:spcAft>
                <a:spcPts val="0"/>
              </a:spcAft>
              <a:buClr>
                <a:schemeClr val="accent3"/>
              </a:buClr>
              <a:buSzPts val="1800"/>
              <a:buNone/>
              <a:defRPr/>
            </a:lvl6pPr>
            <a:lvl7pPr lvl="6" algn="ctr">
              <a:lnSpc>
                <a:spcPct val="90000"/>
              </a:lnSpc>
              <a:spcBef>
                <a:spcPts val="0"/>
              </a:spcBef>
              <a:spcAft>
                <a:spcPts val="0"/>
              </a:spcAft>
              <a:buClr>
                <a:schemeClr val="accent3"/>
              </a:buClr>
              <a:buSzPts val="1800"/>
              <a:buNone/>
              <a:defRPr/>
            </a:lvl7pPr>
            <a:lvl8pPr lvl="7" algn="ctr">
              <a:lnSpc>
                <a:spcPct val="90000"/>
              </a:lnSpc>
              <a:spcBef>
                <a:spcPts val="0"/>
              </a:spcBef>
              <a:spcAft>
                <a:spcPts val="0"/>
              </a:spcAft>
              <a:buClr>
                <a:schemeClr val="accent3"/>
              </a:buClr>
              <a:buSzPts val="1800"/>
              <a:buNone/>
              <a:defRPr/>
            </a:lvl8pPr>
            <a:lvl9pPr lvl="8" algn="ctr">
              <a:lnSpc>
                <a:spcPct val="90000"/>
              </a:lnSpc>
              <a:spcBef>
                <a:spcPts val="0"/>
              </a:spcBef>
              <a:spcAft>
                <a:spcPts val="0"/>
              </a:spcAft>
              <a:buClr>
                <a:schemeClr val="accent3"/>
              </a:buClr>
              <a:buSzPts val="1800"/>
              <a:buNone/>
              <a:defRPr/>
            </a:lvl9pPr>
          </a:lstStyle>
          <a:p/>
        </p:txBody>
      </p:sp>
      <p:sp>
        <p:nvSpPr>
          <p:cNvPr id="46" name="Google Shape;46;p15"/>
          <p:cNvSpPr txBox="1"/>
          <p:nvPr>
            <p:ph idx="1" type="body"/>
          </p:nvPr>
        </p:nvSpPr>
        <p:spPr>
          <a:xfrm>
            <a:off x="465171" y="2075688"/>
            <a:ext cx="2251565" cy="498497"/>
          </a:xfrm>
          <a:prstGeom prst="rect">
            <a:avLst/>
          </a:prstGeom>
          <a:noFill/>
          <a:ln>
            <a:noFill/>
          </a:ln>
        </p:spPr>
        <p:txBody>
          <a:bodyPr anchorCtr="0" anchor="b" bIns="45700" lIns="45700" spcFirstLastPara="1" rIns="45700" wrap="square" tIns="45700">
            <a:normAutofit/>
          </a:bodyPr>
          <a:lstStyle>
            <a:lvl1pPr indent="-228600" lvl="0" marL="457200" algn="ctr">
              <a:lnSpc>
                <a:spcPct val="90000"/>
              </a:lnSpc>
              <a:spcBef>
                <a:spcPts val="1000"/>
              </a:spcBef>
              <a:spcAft>
                <a:spcPts val="0"/>
              </a:spcAft>
              <a:buClr>
                <a:schemeClr val="accent2"/>
              </a:buClr>
              <a:buSzPts val="1800"/>
              <a:buNone/>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47" name="Google Shape;47;p15"/>
          <p:cNvSpPr txBox="1"/>
          <p:nvPr>
            <p:ph idx="2" type="body"/>
          </p:nvPr>
        </p:nvSpPr>
        <p:spPr>
          <a:xfrm>
            <a:off x="465172" y="2578607"/>
            <a:ext cx="2251564" cy="310897"/>
          </a:xfrm>
          <a:prstGeom prst="rect">
            <a:avLst/>
          </a:prstGeom>
          <a:noFill/>
          <a:ln>
            <a:noFill/>
          </a:ln>
        </p:spPr>
        <p:txBody>
          <a:bodyPr anchorCtr="0" anchor="t" bIns="45700" lIns="45700" spcFirstLastPara="1" rIns="45700" wrap="square" tIns="45700">
            <a:normAutofit/>
          </a:bodyPr>
          <a:lstStyle>
            <a:lvl1pPr indent="-228600" lvl="0" marL="457200" algn="ctr">
              <a:lnSpc>
                <a:spcPct val="114000"/>
              </a:lnSpc>
              <a:spcBef>
                <a:spcPts val="0"/>
              </a:spcBef>
              <a:spcAft>
                <a:spcPts val="0"/>
              </a:spcAft>
              <a:buClr>
                <a:schemeClr val="accent2"/>
              </a:buClr>
              <a:buSzPts val="1200"/>
              <a:buFont typeface="Quattrocento Sans"/>
              <a:buNone/>
              <a:defRPr sz="1200" cap="none">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48" name="Google Shape;48;p15"/>
          <p:cNvSpPr txBox="1"/>
          <p:nvPr>
            <p:ph idx="3" type="body"/>
          </p:nvPr>
        </p:nvSpPr>
        <p:spPr>
          <a:xfrm>
            <a:off x="4970216" y="2075688"/>
            <a:ext cx="2251564" cy="498496"/>
          </a:xfrm>
          <a:prstGeom prst="rect">
            <a:avLst/>
          </a:prstGeom>
          <a:noFill/>
          <a:ln>
            <a:noFill/>
          </a:ln>
        </p:spPr>
        <p:txBody>
          <a:bodyPr anchorCtr="0" anchor="b" bIns="45700" lIns="45700" spcFirstLastPara="1" rIns="45700" wrap="square" tIns="45700">
            <a:normAutofit/>
          </a:bodyPr>
          <a:lstStyle>
            <a:lvl1pPr indent="-228600" lvl="0" marL="457200" algn="ctr">
              <a:lnSpc>
                <a:spcPct val="90000"/>
              </a:lnSpc>
              <a:spcBef>
                <a:spcPts val="1000"/>
              </a:spcBef>
              <a:spcAft>
                <a:spcPts val="0"/>
              </a:spcAft>
              <a:buClr>
                <a:srgbClr val="794907"/>
              </a:buClr>
              <a:buSzPts val="1600"/>
              <a:buFont typeface="Quattrocento Sans"/>
              <a:buNone/>
              <a:defRPr>
                <a:solidFill>
                  <a:srgbClr val="794907"/>
                </a:solidFill>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49" name="Google Shape;49;p15"/>
          <p:cNvSpPr txBox="1"/>
          <p:nvPr>
            <p:ph idx="4" type="body"/>
          </p:nvPr>
        </p:nvSpPr>
        <p:spPr>
          <a:xfrm>
            <a:off x="4970216" y="2578607"/>
            <a:ext cx="2251564" cy="310897"/>
          </a:xfrm>
          <a:prstGeom prst="rect">
            <a:avLst/>
          </a:prstGeom>
          <a:noFill/>
          <a:ln>
            <a:noFill/>
          </a:ln>
        </p:spPr>
        <p:txBody>
          <a:bodyPr anchorCtr="0" anchor="t" bIns="45700" lIns="45700" spcFirstLastPara="1" rIns="45700" wrap="square" tIns="45700">
            <a:normAutofit/>
          </a:bodyPr>
          <a:lstStyle>
            <a:lvl1pPr indent="-228600" lvl="0" marL="457200" algn="ctr">
              <a:lnSpc>
                <a:spcPct val="114000"/>
              </a:lnSpc>
              <a:spcBef>
                <a:spcPts val="0"/>
              </a:spcBef>
              <a:spcAft>
                <a:spcPts val="0"/>
              </a:spcAft>
              <a:buClr>
                <a:srgbClr val="794907"/>
              </a:buClr>
              <a:buSzPts val="1200"/>
              <a:buFont typeface="Quattrocento Sans"/>
              <a:buNone/>
              <a:defRPr sz="1200" cap="none">
                <a:solidFill>
                  <a:srgbClr val="794907"/>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50" name="Google Shape;50;p15"/>
          <p:cNvSpPr txBox="1"/>
          <p:nvPr>
            <p:ph idx="5" type="body"/>
          </p:nvPr>
        </p:nvSpPr>
        <p:spPr>
          <a:xfrm>
            <a:off x="9473340" y="2075688"/>
            <a:ext cx="2251565" cy="498496"/>
          </a:xfrm>
          <a:prstGeom prst="rect">
            <a:avLst/>
          </a:prstGeom>
          <a:noFill/>
          <a:ln>
            <a:noFill/>
          </a:ln>
        </p:spPr>
        <p:txBody>
          <a:bodyPr anchorCtr="0" anchor="b" bIns="45700" lIns="45700" spcFirstLastPara="1" rIns="45700" wrap="square" tIns="45700">
            <a:normAutofit/>
          </a:bodyPr>
          <a:lstStyle>
            <a:lvl1pPr indent="-228600" lvl="0" marL="457200" algn="ctr">
              <a:lnSpc>
                <a:spcPct val="90000"/>
              </a:lnSpc>
              <a:spcBef>
                <a:spcPts val="1000"/>
              </a:spcBef>
              <a:spcAft>
                <a:spcPts val="0"/>
              </a:spcAft>
              <a:buClr>
                <a:srgbClr val="4D6848"/>
              </a:buClr>
              <a:buSzPts val="1600"/>
              <a:buFont typeface="Quattrocento Sans"/>
              <a:buNone/>
              <a:defRPr>
                <a:solidFill>
                  <a:srgbClr val="4D6848"/>
                </a:solidFill>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51" name="Google Shape;51;p15"/>
          <p:cNvSpPr txBox="1"/>
          <p:nvPr>
            <p:ph idx="6" type="body"/>
          </p:nvPr>
        </p:nvSpPr>
        <p:spPr>
          <a:xfrm>
            <a:off x="9473340" y="2578607"/>
            <a:ext cx="2251565" cy="310897"/>
          </a:xfrm>
          <a:prstGeom prst="rect">
            <a:avLst/>
          </a:prstGeom>
          <a:noFill/>
          <a:ln>
            <a:noFill/>
          </a:ln>
        </p:spPr>
        <p:txBody>
          <a:bodyPr anchorCtr="0" anchor="t" bIns="45700" lIns="45700" spcFirstLastPara="1" rIns="45700" wrap="square" tIns="45700">
            <a:normAutofit/>
          </a:bodyPr>
          <a:lstStyle>
            <a:lvl1pPr indent="-228600" lvl="0" marL="457200" algn="ctr">
              <a:lnSpc>
                <a:spcPct val="114000"/>
              </a:lnSpc>
              <a:spcBef>
                <a:spcPts val="0"/>
              </a:spcBef>
              <a:spcAft>
                <a:spcPts val="0"/>
              </a:spcAft>
              <a:buClr>
                <a:srgbClr val="4D6848"/>
              </a:buClr>
              <a:buSzPts val="1200"/>
              <a:buFont typeface="Quattrocento Sans"/>
              <a:buNone/>
              <a:defRPr sz="1200" cap="none">
                <a:solidFill>
                  <a:srgbClr val="4D6848"/>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52" name="Google Shape;52;p15"/>
          <p:cNvSpPr txBox="1"/>
          <p:nvPr>
            <p:ph idx="7" type="body"/>
          </p:nvPr>
        </p:nvSpPr>
        <p:spPr>
          <a:xfrm>
            <a:off x="2716735" y="4398264"/>
            <a:ext cx="2251563" cy="498496"/>
          </a:xfrm>
          <a:prstGeom prst="rect">
            <a:avLst/>
          </a:prstGeom>
          <a:noFill/>
          <a:ln>
            <a:noFill/>
          </a:ln>
        </p:spPr>
        <p:txBody>
          <a:bodyPr anchorCtr="0" anchor="b" bIns="45700" lIns="45700" spcFirstLastPara="1" rIns="45700" wrap="square" tIns="45700">
            <a:normAutofit/>
          </a:bodyPr>
          <a:lstStyle>
            <a:lvl1pPr indent="-228600" lvl="0" marL="457200" algn="ctr">
              <a:lnSpc>
                <a:spcPct val="90000"/>
              </a:lnSpc>
              <a:spcBef>
                <a:spcPts val="1000"/>
              </a:spcBef>
              <a:spcAft>
                <a:spcPts val="0"/>
              </a:spcAft>
              <a:buClr>
                <a:srgbClr val="334530"/>
              </a:buClr>
              <a:buSzPts val="1600"/>
              <a:buFont typeface="Quattrocento Sans"/>
              <a:buNone/>
              <a:defRPr>
                <a:solidFill>
                  <a:srgbClr val="334530"/>
                </a:solidFill>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53" name="Google Shape;53;p15"/>
          <p:cNvSpPr txBox="1"/>
          <p:nvPr>
            <p:ph idx="8" type="body"/>
          </p:nvPr>
        </p:nvSpPr>
        <p:spPr>
          <a:xfrm>
            <a:off x="2716735" y="4917263"/>
            <a:ext cx="2251563" cy="310897"/>
          </a:xfrm>
          <a:prstGeom prst="rect">
            <a:avLst/>
          </a:prstGeom>
          <a:noFill/>
          <a:ln>
            <a:noFill/>
          </a:ln>
        </p:spPr>
        <p:txBody>
          <a:bodyPr anchorCtr="0" anchor="t" bIns="45700" lIns="45700" spcFirstLastPara="1" rIns="45700" wrap="square" tIns="45700">
            <a:normAutofit/>
          </a:bodyPr>
          <a:lstStyle>
            <a:lvl1pPr indent="-228600" lvl="0" marL="457200" algn="ctr">
              <a:lnSpc>
                <a:spcPct val="114000"/>
              </a:lnSpc>
              <a:spcBef>
                <a:spcPts val="0"/>
              </a:spcBef>
              <a:spcAft>
                <a:spcPts val="0"/>
              </a:spcAft>
              <a:buClr>
                <a:srgbClr val="334530"/>
              </a:buClr>
              <a:buSzPts val="1200"/>
              <a:buFont typeface="Quattrocento Sans"/>
              <a:buNone/>
              <a:defRPr sz="1200" cap="none">
                <a:solidFill>
                  <a:srgbClr val="334530"/>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54" name="Google Shape;54;p15"/>
          <p:cNvSpPr txBox="1"/>
          <p:nvPr>
            <p:ph idx="9" type="body"/>
          </p:nvPr>
        </p:nvSpPr>
        <p:spPr>
          <a:xfrm>
            <a:off x="7221783" y="4398264"/>
            <a:ext cx="2251563" cy="498496"/>
          </a:xfrm>
          <a:prstGeom prst="rect">
            <a:avLst/>
          </a:prstGeom>
          <a:noFill/>
          <a:ln>
            <a:noFill/>
          </a:ln>
        </p:spPr>
        <p:txBody>
          <a:bodyPr anchorCtr="0" anchor="b" bIns="45700" lIns="45700" spcFirstLastPara="1" rIns="45700" wrap="square" tIns="45700">
            <a:normAutofit/>
          </a:bodyPr>
          <a:lstStyle>
            <a:lvl1pPr indent="-228600" lvl="0" marL="457200" algn="ctr">
              <a:lnSpc>
                <a:spcPct val="90000"/>
              </a:lnSpc>
              <a:spcBef>
                <a:spcPts val="1000"/>
              </a:spcBef>
              <a:spcAft>
                <a:spcPts val="0"/>
              </a:spcAft>
              <a:buClr>
                <a:schemeClr val="accent3"/>
              </a:buClr>
              <a:buSzPts val="1600"/>
              <a:buFont typeface="Quattrocento Sans"/>
              <a:buNone/>
              <a:defRPr>
                <a:solidFill>
                  <a:schemeClr val="accent3"/>
                </a:solidFill>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55" name="Google Shape;55;p15"/>
          <p:cNvSpPr txBox="1"/>
          <p:nvPr>
            <p:ph idx="13" type="body"/>
          </p:nvPr>
        </p:nvSpPr>
        <p:spPr>
          <a:xfrm>
            <a:off x="7221783" y="4917263"/>
            <a:ext cx="2251563" cy="310897"/>
          </a:xfrm>
          <a:prstGeom prst="rect">
            <a:avLst/>
          </a:prstGeom>
          <a:noFill/>
          <a:ln>
            <a:noFill/>
          </a:ln>
        </p:spPr>
        <p:txBody>
          <a:bodyPr anchorCtr="0" anchor="t" bIns="45700" lIns="45700" spcFirstLastPara="1" rIns="45700" wrap="square" tIns="45700">
            <a:normAutofit/>
          </a:bodyPr>
          <a:lstStyle>
            <a:lvl1pPr indent="-228600" lvl="0" marL="457200" algn="ctr">
              <a:lnSpc>
                <a:spcPct val="114000"/>
              </a:lnSpc>
              <a:spcBef>
                <a:spcPts val="0"/>
              </a:spcBef>
              <a:spcAft>
                <a:spcPts val="0"/>
              </a:spcAft>
              <a:buClr>
                <a:schemeClr val="accent3"/>
              </a:buClr>
              <a:buSzPts val="1200"/>
              <a:buFont typeface="Quattrocento Sans"/>
              <a:buNone/>
              <a:defRPr sz="1200" cap="none">
                <a:solidFill>
                  <a:schemeClr val="accent3"/>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56" name="Google Shape;56;p1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Quattrocento Sans"/>
              <a:buNone/>
              <a:defRPr sz="1200"/>
            </a:lvl1pPr>
            <a:lvl2pPr indent="0" lvl="1" marL="0" algn="r">
              <a:lnSpc>
                <a:spcPct val="100000"/>
              </a:lnSpc>
              <a:spcBef>
                <a:spcPts val="0"/>
              </a:spcBef>
              <a:spcAft>
                <a:spcPts val="0"/>
              </a:spcAft>
              <a:buClr>
                <a:srgbClr val="000000"/>
              </a:buClr>
              <a:buSzPts val="1200"/>
              <a:buFont typeface="Quattrocento Sans"/>
              <a:buNone/>
              <a:defRPr sz="1200"/>
            </a:lvl2pPr>
            <a:lvl3pPr indent="0" lvl="2" marL="0" algn="r">
              <a:lnSpc>
                <a:spcPct val="100000"/>
              </a:lnSpc>
              <a:spcBef>
                <a:spcPts val="0"/>
              </a:spcBef>
              <a:spcAft>
                <a:spcPts val="0"/>
              </a:spcAft>
              <a:buClr>
                <a:srgbClr val="000000"/>
              </a:buClr>
              <a:buSzPts val="1200"/>
              <a:buFont typeface="Quattrocento Sans"/>
              <a:buNone/>
              <a:defRPr sz="1200"/>
            </a:lvl3pPr>
            <a:lvl4pPr indent="0" lvl="3" marL="0" algn="r">
              <a:lnSpc>
                <a:spcPct val="100000"/>
              </a:lnSpc>
              <a:spcBef>
                <a:spcPts val="0"/>
              </a:spcBef>
              <a:spcAft>
                <a:spcPts val="0"/>
              </a:spcAft>
              <a:buClr>
                <a:srgbClr val="000000"/>
              </a:buClr>
              <a:buSzPts val="1200"/>
              <a:buFont typeface="Quattrocento Sans"/>
              <a:buNone/>
              <a:defRPr sz="1200"/>
            </a:lvl4pPr>
            <a:lvl5pPr indent="0" lvl="4" marL="0" algn="r">
              <a:lnSpc>
                <a:spcPct val="100000"/>
              </a:lnSpc>
              <a:spcBef>
                <a:spcPts val="0"/>
              </a:spcBef>
              <a:spcAft>
                <a:spcPts val="0"/>
              </a:spcAft>
              <a:buClr>
                <a:srgbClr val="000000"/>
              </a:buClr>
              <a:buSzPts val="1200"/>
              <a:buFont typeface="Quattrocento Sans"/>
              <a:buNone/>
              <a:defRPr sz="1200"/>
            </a:lvl5pPr>
            <a:lvl6pPr indent="0" lvl="5" marL="0" algn="r">
              <a:lnSpc>
                <a:spcPct val="100000"/>
              </a:lnSpc>
              <a:spcBef>
                <a:spcPts val="0"/>
              </a:spcBef>
              <a:spcAft>
                <a:spcPts val="0"/>
              </a:spcAft>
              <a:buClr>
                <a:srgbClr val="000000"/>
              </a:buClr>
              <a:buSzPts val="1200"/>
              <a:buFont typeface="Quattrocento Sans"/>
              <a:buNone/>
              <a:defRPr sz="1200"/>
            </a:lvl6pPr>
            <a:lvl7pPr indent="0" lvl="6" marL="0" algn="r">
              <a:lnSpc>
                <a:spcPct val="100000"/>
              </a:lnSpc>
              <a:spcBef>
                <a:spcPts val="0"/>
              </a:spcBef>
              <a:spcAft>
                <a:spcPts val="0"/>
              </a:spcAft>
              <a:buClr>
                <a:srgbClr val="000000"/>
              </a:buClr>
              <a:buSzPts val="1200"/>
              <a:buFont typeface="Quattrocento Sans"/>
              <a:buNone/>
              <a:defRPr sz="1200"/>
            </a:lvl7pPr>
            <a:lvl8pPr indent="0" lvl="7" marL="0" algn="r">
              <a:lnSpc>
                <a:spcPct val="100000"/>
              </a:lnSpc>
              <a:spcBef>
                <a:spcPts val="0"/>
              </a:spcBef>
              <a:spcAft>
                <a:spcPts val="0"/>
              </a:spcAft>
              <a:buClr>
                <a:srgbClr val="000000"/>
              </a:buClr>
              <a:buSzPts val="1200"/>
              <a:buFont typeface="Quattrocento Sans"/>
              <a:buNone/>
              <a:defRPr sz="1200"/>
            </a:lvl8pPr>
            <a:lvl9pPr indent="0" lvl="8" marL="0" algn="r">
              <a:lnSpc>
                <a:spcPct val="100000"/>
              </a:lnSpc>
              <a:spcBef>
                <a:spcPts val="0"/>
              </a:spcBef>
              <a:spcAft>
                <a:spcPts val="0"/>
              </a:spcAft>
              <a:buClr>
                <a:srgbClr val="000000"/>
              </a:buClr>
              <a:buSzPts val="1200"/>
              <a:buFont typeface="Quattrocento Sans"/>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column layout" showMasterSp="0">
  <p:cSld name="5-column layout">
    <p:bg>
      <p:bgPr>
        <a:solidFill>
          <a:srgbClr val="FFFFFF">
            <a:alpha val="34901"/>
          </a:srgbClr>
        </a:solidFill>
      </p:bgPr>
    </p:bg>
    <p:spTree>
      <p:nvGrpSpPr>
        <p:cNvPr id="57" name="Shape 57"/>
        <p:cNvGrpSpPr/>
        <p:nvPr/>
      </p:nvGrpSpPr>
      <p:grpSpPr>
        <a:xfrm>
          <a:off x="0" y="0"/>
          <a:ext cx="0" cy="0"/>
          <a:chOff x="0" y="0"/>
          <a:chExt cx="0" cy="0"/>
        </a:xfrm>
      </p:grpSpPr>
      <p:sp>
        <p:nvSpPr>
          <p:cNvPr id="58" name="Google Shape;58;p16"/>
          <p:cNvSpPr/>
          <p:nvPr/>
        </p:nvSpPr>
        <p:spPr>
          <a:xfrm>
            <a:off x="0" y="4274260"/>
            <a:ext cx="12192000" cy="2583740"/>
          </a:xfrm>
          <a:prstGeom prst="rect">
            <a:avLst/>
          </a:prstGeom>
          <a:solidFill>
            <a:srgbClr val="D6CCC4">
              <a:alpha val="14901"/>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FFFFFF"/>
              </a:solidFill>
              <a:latin typeface="Quattrocento Sans"/>
              <a:ea typeface="Quattrocento Sans"/>
              <a:cs typeface="Quattrocento Sans"/>
              <a:sym typeface="Quattrocento Sans"/>
            </a:endParaRPr>
          </a:p>
        </p:txBody>
      </p:sp>
      <p:sp>
        <p:nvSpPr>
          <p:cNvPr id="59" name="Google Shape;59;p16"/>
          <p:cNvSpPr txBox="1"/>
          <p:nvPr>
            <p:ph type="title"/>
          </p:nvPr>
        </p:nvSpPr>
        <p:spPr>
          <a:xfrm>
            <a:off x="838200" y="498927"/>
            <a:ext cx="10515600" cy="567873"/>
          </a:xfrm>
          <a:prstGeom prst="rect">
            <a:avLst/>
          </a:prstGeom>
          <a:noFill/>
          <a:ln>
            <a:noFill/>
          </a:ln>
        </p:spPr>
        <p:txBody>
          <a:bodyPr anchorCtr="0" anchor="t" bIns="45700" lIns="45700" spcFirstLastPara="1" rIns="45700" wrap="square" tIns="45700">
            <a:normAutofit/>
          </a:bodyPr>
          <a:lstStyle>
            <a:lvl1pPr lvl="0" algn="ctr">
              <a:lnSpc>
                <a:spcPct val="90000"/>
              </a:lnSpc>
              <a:spcBef>
                <a:spcPts val="0"/>
              </a:spcBef>
              <a:spcAft>
                <a:spcPts val="0"/>
              </a:spcAft>
              <a:buClr>
                <a:schemeClr val="accent1"/>
              </a:buClr>
              <a:buSzPts val="3200"/>
              <a:buFont typeface="Quattrocento Sans"/>
              <a:buNone/>
              <a:defRPr>
                <a:solidFill>
                  <a:schemeClr val="accent1"/>
                </a:solidFill>
              </a:defRPr>
            </a:lvl1pPr>
            <a:lvl2pPr lvl="1" algn="ctr">
              <a:lnSpc>
                <a:spcPct val="90000"/>
              </a:lnSpc>
              <a:spcBef>
                <a:spcPts val="0"/>
              </a:spcBef>
              <a:spcAft>
                <a:spcPts val="0"/>
              </a:spcAft>
              <a:buClr>
                <a:schemeClr val="accent3"/>
              </a:buClr>
              <a:buSzPts val="1800"/>
              <a:buNone/>
              <a:defRPr/>
            </a:lvl2pPr>
            <a:lvl3pPr lvl="2" algn="ctr">
              <a:lnSpc>
                <a:spcPct val="90000"/>
              </a:lnSpc>
              <a:spcBef>
                <a:spcPts val="0"/>
              </a:spcBef>
              <a:spcAft>
                <a:spcPts val="0"/>
              </a:spcAft>
              <a:buClr>
                <a:schemeClr val="accent3"/>
              </a:buClr>
              <a:buSzPts val="1800"/>
              <a:buNone/>
              <a:defRPr/>
            </a:lvl3pPr>
            <a:lvl4pPr lvl="3" algn="ctr">
              <a:lnSpc>
                <a:spcPct val="90000"/>
              </a:lnSpc>
              <a:spcBef>
                <a:spcPts val="0"/>
              </a:spcBef>
              <a:spcAft>
                <a:spcPts val="0"/>
              </a:spcAft>
              <a:buClr>
                <a:schemeClr val="accent3"/>
              </a:buClr>
              <a:buSzPts val="1800"/>
              <a:buNone/>
              <a:defRPr/>
            </a:lvl4pPr>
            <a:lvl5pPr lvl="4" algn="ctr">
              <a:lnSpc>
                <a:spcPct val="90000"/>
              </a:lnSpc>
              <a:spcBef>
                <a:spcPts val="0"/>
              </a:spcBef>
              <a:spcAft>
                <a:spcPts val="0"/>
              </a:spcAft>
              <a:buClr>
                <a:schemeClr val="accent3"/>
              </a:buClr>
              <a:buSzPts val="1800"/>
              <a:buNone/>
              <a:defRPr/>
            </a:lvl5pPr>
            <a:lvl6pPr lvl="5" algn="ctr">
              <a:lnSpc>
                <a:spcPct val="90000"/>
              </a:lnSpc>
              <a:spcBef>
                <a:spcPts val="0"/>
              </a:spcBef>
              <a:spcAft>
                <a:spcPts val="0"/>
              </a:spcAft>
              <a:buClr>
                <a:schemeClr val="accent3"/>
              </a:buClr>
              <a:buSzPts val="1800"/>
              <a:buNone/>
              <a:defRPr/>
            </a:lvl6pPr>
            <a:lvl7pPr lvl="6" algn="ctr">
              <a:lnSpc>
                <a:spcPct val="90000"/>
              </a:lnSpc>
              <a:spcBef>
                <a:spcPts val="0"/>
              </a:spcBef>
              <a:spcAft>
                <a:spcPts val="0"/>
              </a:spcAft>
              <a:buClr>
                <a:schemeClr val="accent3"/>
              </a:buClr>
              <a:buSzPts val="1800"/>
              <a:buNone/>
              <a:defRPr/>
            </a:lvl7pPr>
            <a:lvl8pPr lvl="7" algn="ctr">
              <a:lnSpc>
                <a:spcPct val="90000"/>
              </a:lnSpc>
              <a:spcBef>
                <a:spcPts val="0"/>
              </a:spcBef>
              <a:spcAft>
                <a:spcPts val="0"/>
              </a:spcAft>
              <a:buClr>
                <a:schemeClr val="accent3"/>
              </a:buClr>
              <a:buSzPts val="1800"/>
              <a:buNone/>
              <a:defRPr/>
            </a:lvl8pPr>
            <a:lvl9pPr lvl="8" algn="ctr">
              <a:lnSpc>
                <a:spcPct val="90000"/>
              </a:lnSpc>
              <a:spcBef>
                <a:spcPts val="0"/>
              </a:spcBef>
              <a:spcAft>
                <a:spcPts val="0"/>
              </a:spcAft>
              <a:buClr>
                <a:schemeClr val="accent3"/>
              </a:buClr>
              <a:buSzPts val="1800"/>
              <a:buNone/>
              <a:defRPr/>
            </a:lvl9pPr>
          </a:lstStyle>
          <a:p/>
        </p:txBody>
      </p:sp>
      <p:sp>
        <p:nvSpPr>
          <p:cNvPr id="60" name="Google Shape;60;p16"/>
          <p:cNvSpPr/>
          <p:nvPr/>
        </p:nvSpPr>
        <p:spPr>
          <a:xfrm>
            <a:off x="608563" y="1585732"/>
            <a:ext cx="2065190" cy="3995919"/>
          </a:xfrm>
          <a:prstGeom prst="rect">
            <a:avLst/>
          </a:prstGeom>
          <a:solidFill>
            <a:srgbClr val="54191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accent3"/>
              </a:buClr>
              <a:buSzPts val="1800"/>
              <a:buFont typeface="Quattrocento Sans"/>
              <a:buNone/>
            </a:pPr>
            <a:r>
              <a:t/>
            </a:r>
            <a:endParaRPr b="0" i="0" sz="1800" u="none" cap="none" strike="noStrike">
              <a:solidFill>
                <a:schemeClr val="accent3"/>
              </a:solidFill>
              <a:latin typeface="Quattrocento Sans"/>
              <a:ea typeface="Quattrocento Sans"/>
              <a:cs typeface="Quattrocento Sans"/>
              <a:sym typeface="Quattrocento Sans"/>
            </a:endParaRPr>
          </a:p>
        </p:txBody>
      </p:sp>
      <p:sp>
        <p:nvSpPr>
          <p:cNvPr id="61" name="Google Shape;61;p16"/>
          <p:cNvSpPr/>
          <p:nvPr/>
        </p:nvSpPr>
        <p:spPr>
          <a:xfrm>
            <a:off x="2832831" y="1585732"/>
            <a:ext cx="2065190" cy="3995919"/>
          </a:xfrm>
          <a:prstGeom prst="rect">
            <a:avLst/>
          </a:prstGeom>
          <a:solidFill>
            <a:srgbClr val="33453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334530"/>
              </a:buClr>
              <a:buSzPts val="1800"/>
              <a:buFont typeface="Quattrocento Sans"/>
              <a:buNone/>
            </a:pPr>
            <a:r>
              <a:t/>
            </a:r>
            <a:endParaRPr b="0" i="0" sz="1800" u="none" cap="none" strike="noStrike">
              <a:solidFill>
                <a:srgbClr val="334530"/>
              </a:solidFill>
              <a:latin typeface="Quattrocento Sans"/>
              <a:ea typeface="Quattrocento Sans"/>
              <a:cs typeface="Quattrocento Sans"/>
              <a:sym typeface="Quattrocento Sans"/>
            </a:endParaRPr>
          </a:p>
        </p:txBody>
      </p:sp>
      <p:sp>
        <p:nvSpPr>
          <p:cNvPr id="62" name="Google Shape;62;p16"/>
          <p:cNvSpPr/>
          <p:nvPr/>
        </p:nvSpPr>
        <p:spPr>
          <a:xfrm>
            <a:off x="5063404" y="1585732"/>
            <a:ext cx="2065189" cy="3995919"/>
          </a:xfrm>
          <a:prstGeom prst="rect">
            <a:avLst/>
          </a:prstGeom>
          <a:solidFill>
            <a:srgbClr val="7949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FFFFFF"/>
              </a:solidFill>
              <a:latin typeface="Quattrocento Sans"/>
              <a:ea typeface="Quattrocento Sans"/>
              <a:cs typeface="Quattrocento Sans"/>
              <a:sym typeface="Quattrocento Sans"/>
            </a:endParaRPr>
          </a:p>
        </p:txBody>
      </p:sp>
      <p:sp>
        <p:nvSpPr>
          <p:cNvPr id="63" name="Google Shape;63;p16"/>
          <p:cNvSpPr/>
          <p:nvPr/>
        </p:nvSpPr>
        <p:spPr>
          <a:xfrm>
            <a:off x="7293980" y="1585732"/>
            <a:ext cx="2065189" cy="3995919"/>
          </a:xfrm>
          <a:prstGeom prst="rect">
            <a:avLst/>
          </a:prstGeom>
          <a:solidFill>
            <a:srgbClr val="23384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FFFFFF"/>
              </a:solidFill>
              <a:latin typeface="Quattrocento Sans"/>
              <a:ea typeface="Quattrocento Sans"/>
              <a:cs typeface="Quattrocento Sans"/>
              <a:sym typeface="Quattrocento Sans"/>
            </a:endParaRPr>
          </a:p>
        </p:txBody>
      </p:sp>
      <p:sp>
        <p:nvSpPr>
          <p:cNvPr id="64" name="Google Shape;64;p16"/>
          <p:cNvSpPr/>
          <p:nvPr/>
        </p:nvSpPr>
        <p:spPr>
          <a:xfrm>
            <a:off x="9511052" y="1585732"/>
            <a:ext cx="2065189" cy="3995919"/>
          </a:xfrm>
          <a:prstGeom prst="rect">
            <a:avLst/>
          </a:prstGeom>
          <a:solidFill>
            <a:srgbClr val="4D68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FFFFFF"/>
              </a:solidFill>
              <a:latin typeface="Quattrocento Sans"/>
              <a:ea typeface="Quattrocento Sans"/>
              <a:cs typeface="Quattrocento Sans"/>
              <a:sym typeface="Quattrocento Sans"/>
            </a:endParaRPr>
          </a:p>
        </p:txBody>
      </p:sp>
      <p:sp>
        <p:nvSpPr>
          <p:cNvPr id="65" name="Google Shape;65;p16"/>
          <p:cNvSpPr txBox="1"/>
          <p:nvPr>
            <p:ph idx="1" type="body"/>
          </p:nvPr>
        </p:nvSpPr>
        <p:spPr>
          <a:xfrm>
            <a:off x="727842" y="2432304"/>
            <a:ext cx="1826632" cy="776288"/>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1800"/>
              <a:buFont typeface="Quattrocento Sans"/>
              <a:buNone/>
              <a:defRPr sz="1800">
                <a:solidFill>
                  <a:srgbClr val="FFFFFF"/>
                </a:solidFill>
                <a:latin typeface="Quattrocento Sans"/>
                <a:ea typeface="Quattrocento Sans"/>
                <a:cs typeface="Quattrocento Sans"/>
                <a:sym typeface="Quattrocento Sans"/>
              </a:defRPr>
            </a:lvl1pPr>
            <a:lvl2pPr indent="-342900" lvl="1" marL="914400" algn="l">
              <a:lnSpc>
                <a:spcPct val="90000"/>
              </a:lnSpc>
              <a:spcBef>
                <a:spcPts val="1000"/>
              </a:spcBef>
              <a:spcAft>
                <a:spcPts val="0"/>
              </a:spcAft>
              <a:buClr>
                <a:srgbClr val="FFFFFF"/>
              </a:buClr>
              <a:buSzPts val="1800"/>
              <a:buFont typeface="Quattrocento Sans"/>
              <a:buChar char="•"/>
              <a:defRPr sz="1800">
                <a:solidFill>
                  <a:srgbClr val="FFFFFF"/>
                </a:solidFill>
                <a:latin typeface="Quattrocento Sans"/>
                <a:ea typeface="Quattrocento Sans"/>
                <a:cs typeface="Quattrocento Sans"/>
                <a:sym typeface="Quattrocento Sans"/>
              </a:defRPr>
            </a:lvl2pPr>
            <a:lvl3pPr indent="-342900" lvl="2" marL="1371600" algn="l">
              <a:lnSpc>
                <a:spcPct val="90000"/>
              </a:lnSpc>
              <a:spcBef>
                <a:spcPts val="1000"/>
              </a:spcBef>
              <a:spcAft>
                <a:spcPts val="0"/>
              </a:spcAft>
              <a:buClr>
                <a:srgbClr val="FFFFFF"/>
              </a:buClr>
              <a:buSzPts val="1800"/>
              <a:buFont typeface="Quattrocento Sans"/>
              <a:buChar char="•"/>
              <a:defRPr sz="1800">
                <a:solidFill>
                  <a:srgbClr val="FFFFFF"/>
                </a:solidFill>
                <a:latin typeface="Quattrocento Sans"/>
                <a:ea typeface="Quattrocento Sans"/>
                <a:cs typeface="Quattrocento Sans"/>
                <a:sym typeface="Quattrocento Sans"/>
              </a:defRPr>
            </a:lvl3pPr>
            <a:lvl4pPr indent="-342900" lvl="3" marL="1828800" algn="l">
              <a:lnSpc>
                <a:spcPct val="90000"/>
              </a:lnSpc>
              <a:spcBef>
                <a:spcPts val="1000"/>
              </a:spcBef>
              <a:spcAft>
                <a:spcPts val="0"/>
              </a:spcAft>
              <a:buClr>
                <a:srgbClr val="FFFFFF"/>
              </a:buClr>
              <a:buSzPts val="1800"/>
              <a:buFont typeface="Quattrocento Sans"/>
              <a:buChar char="•"/>
              <a:defRPr sz="1800">
                <a:solidFill>
                  <a:srgbClr val="FFFFFF"/>
                </a:solidFill>
                <a:latin typeface="Quattrocento Sans"/>
                <a:ea typeface="Quattrocento Sans"/>
                <a:cs typeface="Quattrocento Sans"/>
                <a:sym typeface="Quattrocento Sans"/>
              </a:defRPr>
            </a:lvl4pPr>
            <a:lvl5pPr indent="-342900" lvl="4" marL="2286000" algn="l">
              <a:lnSpc>
                <a:spcPct val="90000"/>
              </a:lnSpc>
              <a:spcBef>
                <a:spcPts val="1000"/>
              </a:spcBef>
              <a:spcAft>
                <a:spcPts val="0"/>
              </a:spcAft>
              <a:buClr>
                <a:srgbClr val="FFFFFF"/>
              </a:buClr>
              <a:buSzPts val="1800"/>
              <a:buFont typeface="Quattrocento Sans"/>
              <a:buChar char="•"/>
              <a:defRPr sz="1800">
                <a:solidFill>
                  <a:srgbClr val="FFFFFF"/>
                </a:solidFill>
                <a:latin typeface="Quattrocento Sans"/>
                <a:ea typeface="Quattrocento Sans"/>
                <a:cs typeface="Quattrocento Sans"/>
                <a:sym typeface="Quattrocento Sans"/>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66" name="Google Shape;66;p16"/>
          <p:cNvSpPr txBox="1"/>
          <p:nvPr>
            <p:ph idx="2" type="body"/>
          </p:nvPr>
        </p:nvSpPr>
        <p:spPr>
          <a:xfrm>
            <a:off x="727843" y="3429000"/>
            <a:ext cx="1826631" cy="1527690"/>
          </a:xfrm>
          <a:prstGeom prst="rect">
            <a:avLst/>
          </a:prstGeom>
          <a:noFill/>
          <a:ln>
            <a:noFill/>
          </a:ln>
        </p:spPr>
        <p:txBody>
          <a:bodyPr anchorCtr="0" anchor="t" bIns="45700" lIns="45700" spcFirstLastPara="1" rIns="45700" wrap="square" tIns="45700">
            <a:normAutofit/>
          </a:bodyPr>
          <a:lstStyle>
            <a:lvl1pPr indent="-228600" lvl="0" marL="457200" algn="l">
              <a:lnSpc>
                <a:spcPct val="114000"/>
              </a:lnSpc>
              <a:spcBef>
                <a:spcPts val="0"/>
              </a:spcBef>
              <a:spcAft>
                <a:spcPts val="0"/>
              </a:spcAft>
              <a:buClr>
                <a:srgbClr val="FFFFFF"/>
              </a:buClr>
              <a:buSzPts val="1200"/>
              <a:buFont typeface="Quattrocento Sans"/>
              <a:buNone/>
              <a:defRPr sz="1200" cap="none">
                <a:solidFill>
                  <a:srgbClr val="FFFFFF"/>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67" name="Google Shape;67;p16"/>
          <p:cNvSpPr txBox="1"/>
          <p:nvPr>
            <p:ph idx="3" type="body"/>
          </p:nvPr>
        </p:nvSpPr>
        <p:spPr>
          <a:xfrm>
            <a:off x="2952111" y="2432304"/>
            <a:ext cx="1826632" cy="776288"/>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1800"/>
              <a:buFont typeface="Quattrocento Sans"/>
              <a:buNone/>
              <a:defRPr sz="1800">
                <a:solidFill>
                  <a:srgbClr val="FFFFFF"/>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68" name="Google Shape;68;p16"/>
          <p:cNvSpPr txBox="1"/>
          <p:nvPr>
            <p:ph idx="4" type="body"/>
          </p:nvPr>
        </p:nvSpPr>
        <p:spPr>
          <a:xfrm>
            <a:off x="2952111" y="3429000"/>
            <a:ext cx="1826632" cy="1527690"/>
          </a:xfrm>
          <a:prstGeom prst="rect">
            <a:avLst/>
          </a:prstGeom>
          <a:noFill/>
          <a:ln>
            <a:noFill/>
          </a:ln>
        </p:spPr>
        <p:txBody>
          <a:bodyPr anchorCtr="0" anchor="t" bIns="45700" lIns="45700" spcFirstLastPara="1" rIns="45700" wrap="square" tIns="45700">
            <a:normAutofit/>
          </a:bodyPr>
          <a:lstStyle>
            <a:lvl1pPr indent="-228600" lvl="0" marL="457200" algn="l">
              <a:lnSpc>
                <a:spcPct val="114000"/>
              </a:lnSpc>
              <a:spcBef>
                <a:spcPts val="0"/>
              </a:spcBef>
              <a:spcAft>
                <a:spcPts val="0"/>
              </a:spcAft>
              <a:buClr>
                <a:srgbClr val="FFFFFF"/>
              </a:buClr>
              <a:buSzPts val="1200"/>
              <a:buFont typeface="Quattrocento Sans"/>
              <a:buNone/>
              <a:defRPr sz="1200" cap="none">
                <a:solidFill>
                  <a:srgbClr val="FFFFFF"/>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69" name="Google Shape;69;p16"/>
          <p:cNvSpPr txBox="1"/>
          <p:nvPr>
            <p:ph idx="5" type="body"/>
          </p:nvPr>
        </p:nvSpPr>
        <p:spPr>
          <a:xfrm>
            <a:off x="5182684" y="2432304"/>
            <a:ext cx="1826631" cy="776288"/>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1800"/>
              <a:buFont typeface="Quattrocento Sans"/>
              <a:buNone/>
              <a:defRPr sz="1800">
                <a:solidFill>
                  <a:srgbClr val="FFFFFF"/>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70" name="Google Shape;70;p16"/>
          <p:cNvSpPr txBox="1"/>
          <p:nvPr>
            <p:ph idx="6" type="body"/>
          </p:nvPr>
        </p:nvSpPr>
        <p:spPr>
          <a:xfrm>
            <a:off x="5182684" y="3429000"/>
            <a:ext cx="1826631" cy="1527690"/>
          </a:xfrm>
          <a:prstGeom prst="rect">
            <a:avLst/>
          </a:prstGeom>
          <a:noFill/>
          <a:ln>
            <a:noFill/>
          </a:ln>
        </p:spPr>
        <p:txBody>
          <a:bodyPr anchorCtr="0" anchor="t" bIns="45700" lIns="45700" spcFirstLastPara="1" rIns="45700" wrap="square" tIns="45700">
            <a:normAutofit/>
          </a:bodyPr>
          <a:lstStyle>
            <a:lvl1pPr indent="-228600" lvl="0" marL="457200" algn="l">
              <a:lnSpc>
                <a:spcPct val="114000"/>
              </a:lnSpc>
              <a:spcBef>
                <a:spcPts val="0"/>
              </a:spcBef>
              <a:spcAft>
                <a:spcPts val="0"/>
              </a:spcAft>
              <a:buClr>
                <a:srgbClr val="FFFFFF"/>
              </a:buClr>
              <a:buSzPts val="1200"/>
              <a:buFont typeface="Quattrocento Sans"/>
              <a:buNone/>
              <a:defRPr sz="1200" cap="none">
                <a:solidFill>
                  <a:srgbClr val="FFFFFF"/>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71" name="Google Shape;71;p16"/>
          <p:cNvSpPr txBox="1"/>
          <p:nvPr>
            <p:ph idx="7" type="body"/>
          </p:nvPr>
        </p:nvSpPr>
        <p:spPr>
          <a:xfrm>
            <a:off x="7413259" y="2432304"/>
            <a:ext cx="1826632" cy="776288"/>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1800"/>
              <a:buFont typeface="Quattrocento Sans"/>
              <a:buNone/>
              <a:defRPr sz="1800">
                <a:solidFill>
                  <a:srgbClr val="FFFFFF"/>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72" name="Google Shape;72;p16"/>
          <p:cNvSpPr txBox="1"/>
          <p:nvPr>
            <p:ph idx="8" type="body"/>
          </p:nvPr>
        </p:nvSpPr>
        <p:spPr>
          <a:xfrm>
            <a:off x="7413259" y="3429000"/>
            <a:ext cx="1826632" cy="1527690"/>
          </a:xfrm>
          <a:prstGeom prst="rect">
            <a:avLst/>
          </a:prstGeom>
          <a:noFill/>
          <a:ln>
            <a:noFill/>
          </a:ln>
        </p:spPr>
        <p:txBody>
          <a:bodyPr anchorCtr="0" anchor="t" bIns="45700" lIns="45700" spcFirstLastPara="1" rIns="45700" wrap="square" tIns="45700">
            <a:normAutofit/>
          </a:bodyPr>
          <a:lstStyle>
            <a:lvl1pPr indent="-228600" lvl="0" marL="457200" algn="l">
              <a:lnSpc>
                <a:spcPct val="114000"/>
              </a:lnSpc>
              <a:spcBef>
                <a:spcPts val="0"/>
              </a:spcBef>
              <a:spcAft>
                <a:spcPts val="0"/>
              </a:spcAft>
              <a:buClr>
                <a:srgbClr val="FFFFFF"/>
              </a:buClr>
              <a:buSzPts val="1200"/>
              <a:buFont typeface="Quattrocento Sans"/>
              <a:buNone/>
              <a:defRPr sz="1200" cap="none">
                <a:solidFill>
                  <a:srgbClr val="FFFFFF"/>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73" name="Google Shape;73;p16"/>
          <p:cNvSpPr txBox="1"/>
          <p:nvPr>
            <p:ph idx="9" type="body"/>
          </p:nvPr>
        </p:nvSpPr>
        <p:spPr>
          <a:xfrm>
            <a:off x="9630330" y="2432304"/>
            <a:ext cx="1826632" cy="776288"/>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1800"/>
              <a:buFont typeface="Quattrocento Sans"/>
              <a:buNone/>
              <a:defRPr sz="1800">
                <a:solidFill>
                  <a:srgbClr val="FFFFFF"/>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74" name="Google Shape;74;p16"/>
          <p:cNvSpPr txBox="1"/>
          <p:nvPr>
            <p:ph idx="13" type="body"/>
          </p:nvPr>
        </p:nvSpPr>
        <p:spPr>
          <a:xfrm>
            <a:off x="9630330" y="3429000"/>
            <a:ext cx="1826632" cy="1527690"/>
          </a:xfrm>
          <a:prstGeom prst="rect">
            <a:avLst/>
          </a:prstGeom>
          <a:noFill/>
          <a:ln>
            <a:noFill/>
          </a:ln>
        </p:spPr>
        <p:txBody>
          <a:bodyPr anchorCtr="0" anchor="t" bIns="45700" lIns="45700" spcFirstLastPara="1" rIns="45700" wrap="square" tIns="45700">
            <a:normAutofit/>
          </a:bodyPr>
          <a:lstStyle>
            <a:lvl1pPr indent="-228600" lvl="0" marL="457200" algn="l">
              <a:lnSpc>
                <a:spcPct val="114000"/>
              </a:lnSpc>
              <a:spcBef>
                <a:spcPts val="0"/>
              </a:spcBef>
              <a:spcAft>
                <a:spcPts val="0"/>
              </a:spcAft>
              <a:buClr>
                <a:srgbClr val="FFFFFF"/>
              </a:buClr>
              <a:buSzPts val="1200"/>
              <a:buFont typeface="Quattrocento Sans"/>
              <a:buNone/>
              <a:defRPr sz="1200" cap="none">
                <a:solidFill>
                  <a:srgbClr val="FFFFFF"/>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75" name="Google Shape;75;p1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Quattrocento Sans"/>
              <a:buNone/>
              <a:defRPr sz="1200"/>
            </a:lvl1pPr>
            <a:lvl2pPr indent="0" lvl="1" marL="0" algn="r">
              <a:lnSpc>
                <a:spcPct val="100000"/>
              </a:lnSpc>
              <a:spcBef>
                <a:spcPts val="0"/>
              </a:spcBef>
              <a:spcAft>
                <a:spcPts val="0"/>
              </a:spcAft>
              <a:buClr>
                <a:srgbClr val="000000"/>
              </a:buClr>
              <a:buSzPts val="1200"/>
              <a:buFont typeface="Quattrocento Sans"/>
              <a:buNone/>
              <a:defRPr sz="1200"/>
            </a:lvl2pPr>
            <a:lvl3pPr indent="0" lvl="2" marL="0" algn="r">
              <a:lnSpc>
                <a:spcPct val="100000"/>
              </a:lnSpc>
              <a:spcBef>
                <a:spcPts val="0"/>
              </a:spcBef>
              <a:spcAft>
                <a:spcPts val="0"/>
              </a:spcAft>
              <a:buClr>
                <a:srgbClr val="000000"/>
              </a:buClr>
              <a:buSzPts val="1200"/>
              <a:buFont typeface="Quattrocento Sans"/>
              <a:buNone/>
              <a:defRPr sz="1200"/>
            </a:lvl3pPr>
            <a:lvl4pPr indent="0" lvl="3" marL="0" algn="r">
              <a:lnSpc>
                <a:spcPct val="100000"/>
              </a:lnSpc>
              <a:spcBef>
                <a:spcPts val="0"/>
              </a:spcBef>
              <a:spcAft>
                <a:spcPts val="0"/>
              </a:spcAft>
              <a:buClr>
                <a:srgbClr val="000000"/>
              </a:buClr>
              <a:buSzPts val="1200"/>
              <a:buFont typeface="Quattrocento Sans"/>
              <a:buNone/>
              <a:defRPr sz="1200"/>
            </a:lvl4pPr>
            <a:lvl5pPr indent="0" lvl="4" marL="0" algn="r">
              <a:lnSpc>
                <a:spcPct val="100000"/>
              </a:lnSpc>
              <a:spcBef>
                <a:spcPts val="0"/>
              </a:spcBef>
              <a:spcAft>
                <a:spcPts val="0"/>
              </a:spcAft>
              <a:buClr>
                <a:srgbClr val="000000"/>
              </a:buClr>
              <a:buSzPts val="1200"/>
              <a:buFont typeface="Quattrocento Sans"/>
              <a:buNone/>
              <a:defRPr sz="1200"/>
            </a:lvl5pPr>
            <a:lvl6pPr indent="0" lvl="5" marL="0" algn="r">
              <a:lnSpc>
                <a:spcPct val="100000"/>
              </a:lnSpc>
              <a:spcBef>
                <a:spcPts val="0"/>
              </a:spcBef>
              <a:spcAft>
                <a:spcPts val="0"/>
              </a:spcAft>
              <a:buClr>
                <a:srgbClr val="000000"/>
              </a:buClr>
              <a:buSzPts val="1200"/>
              <a:buFont typeface="Quattrocento Sans"/>
              <a:buNone/>
              <a:defRPr sz="1200"/>
            </a:lvl6pPr>
            <a:lvl7pPr indent="0" lvl="6" marL="0" algn="r">
              <a:lnSpc>
                <a:spcPct val="100000"/>
              </a:lnSpc>
              <a:spcBef>
                <a:spcPts val="0"/>
              </a:spcBef>
              <a:spcAft>
                <a:spcPts val="0"/>
              </a:spcAft>
              <a:buClr>
                <a:srgbClr val="000000"/>
              </a:buClr>
              <a:buSzPts val="1200"/>
              <a:buFont typeface="Quattrocento Sans"/>
              <a:buNone/>
              <a:defRPr sz="1200"/>
            </a:lvl7pPr>
            <a:lvl8pPr indent="0" lvl="7" marL="0" algn="r">
              <a:lnSpc>
                <a:spcPct val="100000"/>
              </a:lnSpc>
              <a:spcBef>
                <a:spcPts val="0"/>
              </a:spcBef>
              <a:spcAft>
                <a:spcPts val="0"/>
              </a:spcAft>
              <a:buClr>
                <a:srgbClr val="000000"/>
              </a:buClr>
              <a:buSzPts val="1200"/>
              <a:buFont typeface="Quattrocento Sans"/>
              <a:buNone/>
              <a:defRPr sz="1200"/>
            </a:lvl8pPr>
            <a:lvl9pPr indent="0" lvl="8" marL="0" algn="r">
              <a:lnSpc>
                <a:spcPct val="100000"/>
              </a:lnSpc>
              <a:spcBef>
                <a:spcPts val="0"/>
              </a:spcBef>
              <a:spcAft>
                <a:spcPts val="0"/>
              </a:spcAft>
              <a:buClr>
                <a:srgbClr val="000000"/>
              </a:buClr>
              <a:buSzPts val="1200"/>
              <a:buFont typeface="Quattrocento Sans"/>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s" showMasterSp="0">
  <p:cSld name="5 Images">
    <p:spTree>
      <p:nvGrpSpPr>
        <p:cNvPr id="76" name="Shape 76"/>
        <p:cNvGrpSpPr/>
        <p:nvPr/>
      </p:nvGrpSpPr>
      <p:grpSpPr>
        <a:xfrm>
          <a:off x="0" y="0"/>
          <a:ext cx="0" cy="0"/>
          <a:chOff x="0" y="0"/>
          <a:chExt cx="0" cy="0"/>
        </a:xfrm>
      </p:grpSpPr>
      <p:sp>
        <p:nvSpPr>
          <p:cNvPr id="77" name="Google Shape;77;p17"/>
          <p:cNvSpPr txBox="1"/>
          <p:nvPr>
            <p:ph type="title"/>
          </p:nvPr>
        </p:nvSpPr>
        <p:spPr>
          <a:xfrm>
            <a:off x="838200" y="498927"/>
            <a:ext cx="10515600" cy="567873"/>
          </a:xfrm>
          <a:prstGeom prst="rect">
            <a:avLst/>
          </a:prstGeom>
          <a:noFill/>
          <a:ln>
            <a:noFill/>
          </a:ln>
        </p:spPr>
        <p:txBody>
          <a:bodyPr anchorCtr="0" anchor="t" bIns="45700" lIns="45700" spcFirstLastPara="1" rIns="45700" wrap="square" tIns="45700">
            <a:normAutofit/>
          </a:bodyPr>
          <a:lstStyle>
            <a:lvl1pPr lvl="0" algn="ctr">
              <a:lnSpc>
                <a:spcPct val="90000"/>
              </a:lnSpc>
              <a:spcBef>
                <a:spcPts val="0"/>
              </a:spcBef>
              <a:spcAft>
                <a:spcPts val="0"/>
              </a:spcAft>
              <a:buClr>
                <a:srgbClr val="4D6848"/>
              </a:buClr>
              <a:buSzPts val="3200"/>
              <a:buFont typeface="Quattrocento Sans"/>
              <a:buNone/>
              <a:defRPr>
                <a:solidFill>
                  <a:srgbClr val="4D6848"/>
                </a:solidFill>
              </a:defRPr>
            </a:lvl1pPr>
            <a:lvl2pPr lvl="1" algn="ctr">
              <a:lnSpc>
                <a:spcPct val="90000"/>
              </a:lnSpc>
              <a:spcBef>
                <a:spcPts val="0"/>
              </a:spcBef>
              <a:spcAft>
                <a:spcPts val="0"/>
              </a:spcAft>
              <a:buClr>
                <a:schemeClr val="accent3"/>
              </a:buClr>
              <a:buSzPts val="1800"/>
              <a:buNone/>
              <a:defRPr/>
            </a:lvl2pPr>
            <a:lvl3pPr lvl="2" algn="ctr">
              <a:lnSpc>
                <a:spcPct val="90000"/>
              </a:lnSpc>
              <a:spcBef>
                <a:spcPts val="0"/>
              </a:spcBef>
              <a:spcAft>
                <a:spcPts val="0"/>
              </a:spcAft>
              <a:buClr>
                <a:schemeClr val="accent3"/>
              </a:buClr>
              <a:buSzPts val="1800"/>
              <a:buNone/>
              <a:defRPr/>
            </a:lvl3pPr>
            <a:lvl4pPr lvl="3" algn="ctr">
              <a:lnSpc>
                <a:spcPct val="90000"/>
              </a:lnSpc>
              <a:spcBef>
                <a:spcPts val="0"/>
              </a:spcBef>
              <a:spcAft>
                <a:spcPts val="0"/>
              </a:spcAft>
              <a:buClr>
                <a:schemeClr val="accent3"/>
              </a:buClr>
              <a:buSzPts val="1800"/>
              <a:buNone/>
              <a:defRPr/>
            </a:lvl4pPr>
            <a:lvl5pPr lvl="4" algn="ctr">
              <a:lnSpc>
                <a:spcPct val="90000"/>
              </a:lnSpc>
              <a:spcBef>
                <a:spcPts val="0"/>
              </a:spcBef>
              <a:spcAft>
                <a:spcPts val="0"/>
              </a:spcAft>
              <a:buClr>
                <a:schemeClr val="accent3"/>
              </a:buClr>
              <a:buSzPts val="1800"/>
              <a:buNone/>
              <a:defRPr/>
            </a:lvl5pPr>
            <a:lvl6pPr lvl="5" algn="ctr">
              <a:lnSpc>
                <a:spcPct val="90000"/>
              </a:lnSpc>
              <a:spcBef>
                <a:spcPts val="0"/>
              </a:spcBef>
              <a:spcAft>
                <a:spcPts val="0"/>
              </a:spcAft>
              <a:buClr>
                <a:schemeClr val="accent3"/>
              </a:buClr>
              <a:buSzPts val="1800"/>
              <a:buNone/>
              <a:defRPr/>
            </a:lvl6pPr>
            <a:lvl7pPr lvl="6" algn="ctr">
              <a:lnSpc>
                <a:spcPct val="90000"/>
              </a:lnSpc>
              <a:spcBef>
                <a:spcPts val="0"/>
              </a:spcBef>
              <a:spcAft>
                <a:spcPts val="0"/>
              </a:spcAft>
              <a:buClr>
                <a:schemeClr val="accent3"/>
              </a:buClr>
              <a:buSzPts val="1800"/>
              <a:buNone/>
              <a:defRPr/>
            </a:lvl7pPr>
            <a:lvl8pPr lvl="7" algn="ctr">
              <a:lnSpc>
                <a:spcPct val="90000"/>
              </a:lnSpc>
              <a:spcBef>
                <a:spcPts val="0"/>
              </a:spcBef>
              <a:spcAft>
                <a:spcPts val="0"/>
              </a:spcAft>
              <a:buClr>
                <a:schemeClr val="accent3"/>
              </a:buClr>
              <a:buSzPts val="1800"/>
              <a:buNone/>
              <a:defRPr/>
            </a:lvl8pPr>
            <a:lvl9pPr lvl="8" algn="ctr">
              <a:lnSpc>
                <a:spcPct val="90000"/>
              </a:lnSpc>
              <a:spcBef>
                <a:spcPts val="0"/>
              </a:spcBef>
              <a:spcAft>
                <a:spcPts val="0"/>
              </a:spcAft>
              <a:buClr>
                <a:schemeClr val="accent3"/>
              </a:buClr>
              <a:buSzPts val="1800"/>
              <a:buNone/>
              <a:defRPr/>
            </a:lvl9pPr>
          </a:lstStyle>
          <a:p/>
        </p:txBody>
      </p:sp>
      <p:sp>
        <p:nvSpPr>
          <p:cNvPr id="78" name="Google Shape;78;p17"/>
          <p:cNvSpPr/>
          <p:nvPr>
            <p:ph idx="2" type="pic"/>
          </p:nvPr>
        </p:nvSpPr>
        <p:spPr>
          <a:xfrm>
            <a:off x="1069847" y="1664207"/>
            <a:ext cx="1408177" cy="2468881"/>
          </a:xfrm>
          <a:prstGeom prst="rect">
            <a:avLst/>
          </a:prstGeom>
          <a:noFill/>
          <a:ln>
            <a:noFill/>
          </a:ln>
        </p:spPr>
      </p:sp>
      <p:sp>
        <p:nvSpPr>
          <p:cNvPr id="79" name="Google Shape;79;p17"/>
          <p:cNvSpPr txBox="1"/>
          <p:nvPr>
            <p:ph idx="1" type="body"/>
          </p:nvPr>
        </p:nvSpPr>
        <p:spPr>
          <a:xfrm>
            <a:off x="740663" y="4956047"/>
            <a:ext cx="2069691" cy="475150"/>
          </a:xfrm>
          <a:prstGeom prst="rect">
            <a:avLst/>
          </a:prstGeom>
          <a:noFill/>
          <a:ln>
            <a:noFill/>
          </a:ln>
        </p:spPr>
        <p:txBody>
          <a:bodyPr anchorCtr="0" anchor="b" bIns="45700" lIns="45700" spcFirstLastPara="1" rIns="45700" wrap="square" tIns="45700">
            <a:normAutofit/>
          </a:bodyPr>
          <a:lstStyle>
            <a:lvl1pPr indent="-228600" lvl="0" marL="457200" algn="ctr">
              <a:lnSpc>
                <a:spcPct val="90000"/>
              </a:lnSpc>
              <a:spcBef>
                <a:spcPts val="1000"/>
              </a:spcBef>
              <a:spcAft>
                <a:spcPts val="0"/>
              </a:spcAft>
              <a:buClr>
                <a:srgbClr val="355469"/>
              </a:buClr>
              <a:buSzPts val="1600"/>
              <a:buFont typeface="Quattrocento Sans"/>
              <a:buNone/>
              <a:defRPr>
                <a:solidFill>
                  <a:srgbClr val="355469"/>
                </a:solidFill>
                <a:latin typeface="Quattrocento Sans"/>
                <a:ea typeface="Quattrocento Sans"/>
                <a:cs typeface="Quattrocento Sans"/>
                <a:sym typeface="Quattrocento Sans"/>
              </a:defRPr>
            </a:lvl1pPr>
            <a:lvl2pPr indent="-330200" lvl="1" marL="914400" algn="ctr">
              <a:lnSpc>
                <a:spcPct val="90000"/>
              </a:lnSpc>
              <a:spcBef>
                <a:spcPts val="1000"/>
              </a:spcBef>
              <a:spcAft>
                <a:spcPts val="0"/>
              </a:spcAft>
              <a:buClr>
                <a:srgbClr val="355469"/>
              </a:buClr>
              <a:buSzPts val="1600"/>
              <a:buFont typeface="Quattrocento Sans"/>
              <a:buChar char="•"/>
              <a:defRPr>
                <a:solidFill>
                  <a:srgbClr val="355469"/>
                </a:solidFill>
                <a:latin typeface="Quattrocento Sans"/>
                <a:ea typeface="Quattrocento Sans"/>
                <a:cs typeface="Quattrocento Sans"/>
                <a:sym typeface="Quattrocento Sans"/>
              </a:defRPr>
            </a:lvl2pPr>
            <a:lvl3pPr indent="-330200" lvl="2" marL="1371600" algn="ctr">
              <a:lnSpc>
                <a:spcPct val="90000"/>
              </a:lnSpc>
              <a:spcBef>
                <a:spcPts val="1000"/>
              </a:spcBef>
              <a:spcAft>
                <a:spcPts val="0"/>
              </a:spcAft>
              <a:buClr>
                <a:srgbClr val="355469"/>
              </a:buClr>
              <a:buSzPts val="1600"/>
              <a:buFont typeface="Quattrocento Sans"/>
              <a:buChar char="•"/>
              <a:defRPr>
                <a:solidFill>
                  <a:srgbClr val="355469"/>
                </a:solidFill>
                <a:latin typeface="Quattrocento Sans"/>
                <a:ea typeface="Quattrocento Sans"/>
                <a:cs typeface="Quattrocento Sans"/>
                <a:sym typeface="Quattrocento Sans"/>
              </a:defRPr>
            </a:lvl3pPr>
            <a:lvl4pPr indent="-330200" lvl="3" marL="1828800" algn="ctr">
              <a:lnSpc>
                <a:spcPct val="90000"/>
              </a:lnSpc>
              <a:spcBef>
                <a:spcPts val="1000"/>
              </a:spcBef>
              <a:spcAft>
                <a:spcPts val="0"/>
              </a:spcAft>
              <a:buClr>
                <a:srgbClr val="355469"/>
              </a:buClr>
              <a:buSzPts val="1600"/>
              <a:buFont typeface="Quattrocento Sans"/>
              <a:buChar char="•"/>
              <a:defRPr>
                <a:solidFill>
                  <a:srgbClr val="355469"/>
                </a:solidFill>
                <a:latin typeface="Quattrocento Sans"/>
                <a:ea typeface="Quattrocento Sans"/>
                <a:cs typeface="Quattrocento Sans"/>
                <a:sym typeface="Quattrocento Sans"/>
              </a:defRPr>
            </a:lvl4pPr>
            <a:lvl5pPr indent="-330200" lvl="4" marL="2286000" algn="ctr">
              <a:lnSpc>
                <a:spcPct val="90000"/>
              </a:lnSpc>
              <a:spcBef>
                <a:spcPts val="1000"/>
              </a:spcBef>
              <a:spcAft>
                <a:spcPts val="0"/>
              </a:spcAft>
              <a:buClr>
                <a:srgbClr val="355469"/>
              </a:buClr>
              <a:buSzPts val="1600"/>
              <a:buFont typeface="Quattrocento Sans"/>
              <a:buChar char="•"/>
              <a:defRPr>
                <a:solidFill>
                  <a:srgbClr val="355469"/>
                </a:solidFill>
                <a:latin typeface="Quattrocento Sans"/>
                <a:ea typeface="Quattrocento Sans"/>
                <a:cs typeface="Quattrocento Sans"/>
                <a:sym typeface="Quattrocento Sans"/>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80" name="Google Shape;80;p17"/>
          <p:cNvSpPr txBox="1"/>
          <p:nvPr>
            <p:ph idx="3" type="body"/>
          </p:nvPr>
        </p:nvSpPr>
        <p:spPr>
          <a:xfrm>
            <a:off x="740664" y="5431535"/>
            <a:ext cx="2069690" cy="672128"/>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1000"/>
              </a:spcBef>
              <a:spcAft>
                <a:spcPts val="0"/>
              </a:spcAft>
              <a:buClr>
                <a:srgbClr val="000000"/>
              </a:buClr>
              <a:buSzPts val="1200"/>
              <a:buFont typeface="Quattrocento Sans"/>
              <a:buNone/>
              <a:defRPr sz="1200" cap="none">
                <a:solidFill>
                  <a:srgbClr val="000000"/>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81" name="Google Shape;81;p17"/>
          <p:cNvSpPr/>
          <p:nvPr>
            <p:ph idx="4" type="pic"/>
          </p:nvPr>
        </p:nvSpPr>
        <p:spPr>
          <a:xfrm>
            <a:off x="3236976" y="1664207"/>
            <a:ext cx="1408177" cy="2468881"/>
          </a:xfrm>
          <a:prstGeom prst="rect">
            <a:avLst/>
          </a:prstGeom>
          <a:noFill/>
          <a:ln>
            <a:noFill/>
          </a:ln>
        </p:spPr>
      </p:sp>
      <p:sp>
        <p:nvSpPr>
          <p:cNvPr id="82" name="Google Shape;82;p17"/>
          <p:cNvSpPr txBox="1"/>
          <p:nvPr>
            <p:ph idx="5" type="body"/>
          </p:nvPr>
        </p:nvSpPr>
        <p:spPr>
          <a:xfrm>
            <a:off x="2907792" y="4956047"/>
            <a:ext cx="2069691" cy="475150"/>
          </a:xfrm>
          <a:prstGeom prst="rect">
            <a:avLst/>
          </a:prstGeom>
          <a:noFill/>
          <a:ln>
            <a:noFill/>
          </a:ln>
        </p:spPr>
        <p:txBody>
          <a:bodyPr anchorCtr="0" anchor="b" bIns="45700" lIns="45700" spcFirstLastPara="1" rIns="45700" wrap="square" tIns="45700">
            <a:normAutofit/>
          </a:bodyPr>
          <a:lstStyle>
            <a:lvl1pPr indent="-228600" lvl="0" marL="457200" algn="ctr">
              <a:lnSpc>
                <a:spcPct val="90000"/>
              </a:lnSpc>
              <a:spcBef>
                <a:spcPts val="800"/>
              </a:spcBef>
              <a:spcAft>
                <a:spcPts val="0"/>
              </a:spcAft>
              <a:buClr>
                <a:srgbClr val="355469"/>
              </a:buClr>
              <a:buSzPts val="1360"/>
              <a:buFont typeface="Quattrocento Sans"/>
              <a:buNone/>
              <a:defRPr sz="1360">
                <a:solidFill>
                  <a:srgbClr val="355469"/>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83" name="Google Shape;83;p17"/>
          <p:cNvSpPr txBox="1"/>
          <p:nvPr>
            <p:ph idx="6" type="body"/>
          </p:nvPr>
        </p:nvSpPr>
        <p:spPr>
          <a:xfrm>
            <a:off x="2907792" y="5431535"/>
            <a:ext cx="2069691" cy="672128"/>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1000"/>
              </a:spcBef>
              <a:spcAft>
                <a:spcPts val="0"/>
              </a:spcAft>
              <a:buClr>
                <a:srgbClr val="000000"/>
              </a:buClr>
              <a:buSzPts val="1200"/>
              <a:buFont typeface="Quattrocento Sans"/>
              <a:buNone/>
              <a:defRPr sz="1200" cap="none">
                <a:solidFill>
                  <a:srgbClr val="000000"/>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84" name="Google Shape;84;p17"/>
          <p:cNvSpPr/>
          <p:nvPr>
            <p:ph idx="7" type="pic"/>
          </p:nvPr>
        </p:nvSpPr>
        <p:spPr>
          <a:xfrm>
            <a:off x="5404103" y="1664207"/>
            <a:ext cx="1408177" cy="2468881"/>
          </a:xfrm>
          <a:prstGeom prst="rect">
            <a:avLst/>
          </a:prstGeom>
          <a:noFill/>
          <a:ln>
            <a:noFill/>
          </a:ln>
        </p:spPr>
      </p:sp>
      <p:sp>
        <p:nvSpPr>
          <p:cNvPr id="85" name="Google Shape;85;p17"/>
          <p:cNvSpPr txBox="1"/>
          <p:nvPr>
            <p:ph idx="8" type="body"/>
          </p:nvPr>
        </p:nvSpPr>
        <p:spPr>
          <a:xfrm>
            <a:off x="5074920" y="4956047"/>
            <a:ext cx="2069691" cy="475150"/>
          </a:xfrm>
          <a:prstGeom prst="rect">
            <a:avLst/>
          </a:prstGeom>
          <a:noFill/>
          <a:ln>
            <a:noFill/>
          </a:ln>
        </p:spPr>
        <p:txBody>
          <a:bodyPr anchorCtr="0" anchor="b" bIns="45700" lIns="45700" spcFirstLastPara="1" rIns="45700" wrap="square" tIns="45700">
            <a:normAutofit/>
          </a:bodyPr>
          <a:lstStyle>
            <a:lvl1pPr indent="-228600" lvl="0" marL="457200" algn="ctr">
              <a:lnSpc>
                <a:spcPct val="90000"/>
              </a:lnSpc>
              <a:spcBef>
                <a:spcPts val="800"/>
              </a:spcBef>
              <a:spcAft>
                <a:spcPts val="0"/>
              </a:spcAft>
              <a:buClr>
                <a:srgbClr val="355469"/>
              </a:buClr>
              <a:buSzPts val="1360"/>
              <a:buFont typeface="Quattrocento Sans"/>
              <a:buNone/>
              <a:defRPr sz="1360">
                <a:solidFill>
                  <a:srgbClr val="355469"/>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86" name="Google Shape;86;p17"/>
          <p:cNvSpPr txBox="1"/>
          <p:nvPr>
            <p:ph idx="9" type="body"/>
          </p:nvPr>
        </p:nvSpPr>
        <p:spPr>
          <a:xfrm>
            <a:off x="5074920" y="5431535"/>
            <a:ext cx="2069691" cy="672128"/>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1000"/>
              </a:spcBef>
              <a:spcAft>
                <a:spcPts val="0"/>
              </a:spcAft>
              <a:buClr>
                <a:srgbClr val="000000"/>
              </a:buClr>
              <a:buSzPts val="1200"/>
              <a:buFont typeface="Quattrocento Sans"/>
              <a:buNone/>
              <a:defRPr sz="1200" cap="none">
                <a:solidFill>
                  <a:srgbClr val="000000"/>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87" name="Google Shape;87;p17"/>
          <p:cNvSpPr/>
          <p:nvPr>
            <p:ph idx="13" type="pic"/>
          </p:nvPr>
        </p:nvSpPr>
        <p:spPr>
          <a:xfrm>
            <a:off x="7571231" y="1664207"/>
            <a:ext cx="1408177" cy="2468881"/>
          </a:xfrm>
          <a:prstGeom prst="rect">
            <a:avLst/>
          </a:prstGeom>
          <a:noFill/>
          <a:ln>
            <a:noFill/>
          </a:ln>
        </p:spPr>
      </p:sp>
      <p:sp>
        <p:nvSpPr>
          <p:cNvPr id="88" name="Google Shape;88;p17"/>
          <p:cNvSpPr txBox="1"/>
          <p:nvPr>
            <p:ph idx="14" type="body"/>
          </p:nvPr>
        </p:nvSpPr>
        <p:spPr>
          <a:xfrm>
            <a:off x="7242047" y="4956047"/>
            <a:ext cx="2069691" cy="475150"/>
          </a:xfrm>
          <a:prstGeom prst="rect">
            <a:avLst/>
          </a:prstGeom>
          <a:noFill/>
          <a:ln>
            <a:noFill/>
          </a:ln>
        </p:spPr>
        <p:txBody>
          <a:bodyPr anchorCtr="0" anchor="b" bIns="45700" lIns="45700" spcFirstLastPara="1" rIns="45700" wrap="square" tIns="45700">
            <a:normAutofit/>
          </a:bodyPr>
          <a:lstStyle>
            <a:lvl1pPr indent="-228600" lvl="0" marL="457200" algn="ctr">
              <a:lnSpc>
                <a:spcPct val="90000"/>
              </a:lnSpc>
              <a:spcBef>
                <a:spcPts val="800"/>
              </a:spcBef>
              <a:spcAft>
                <a:spcPts val="0"/>
              </a:spcAft>
              <a:buClr>
                <a:srgbClr val="355469"/>
              </a:buClr>
              <a:buSzPts val="1360"/>
              <a:buFont typeface="Quattrocento Sans"/>
              <a:buNone/>
              <a:defRPr sz="1360">
                <a:solidFill>
                  <a:srgbClr val="355469"/>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89" name="Google Shape;89;p17"/>
          <p:cNvSpPr txBox="1"/>
          <p:nvPr>
            <p:ph idx="15" type="body"/>
          </p:nvPr>
        </p:nvSpPr>
        <p:spPr>
          <a:xfrm>
            <a:off x="7242047" y="5431535"/>
            <a:ext cx="2069691" cy="672128"/>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1000"/>
              </a:spcBef>
              <a:spcAft>
                <a:spcPts val="0"/>
              </a:spcAft>
              <a:buClr>
                <a:srgbClr val="000000"/>
              </a:buClr>
              <a:buSzPts val="1200"/>
              <a:buFont typeface="Quattrocento Sans"/>
              <a:buNone/>
              <a:defRPr sz="1200" cap="none">
                <a:solidFill>
                  <a:srgbClr val="000000"/>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90" name="Google Shape;90;p17"/>
          <p:cNvSpPr/>
          <p:nvPr>
            <p:ph idx="16" type="pic"/>
          </p:nvPr>
        </p:nvSpPr>
        <p:spPr>
          <a:xfrm>
            <a:off x="9738359" y="1664207"/>
            <a:ext cx="1408177" cy="2468881"/>
          </a:xfrm>
          <a:prstGeom prst="rect">
            <a:avLst/>
          </a:prstGeom>
          <a:noFill/>
          <a:ln>
            <a:noFill/>
          </a:ln>
        </p:spPr>
      </p:sp>
      <p:sp>
        <p:nvSpPr>
          <p:cNvPr id="91" name="Google Shape;91;p17"/>
          <p:cNvSpPr txBox="1"/>
          <p:nvPr>
            <p:ph idx="17" type="body"/>
          </p:nvPr>
        </p:nvSpPr>
        <p:spPr>
          <a:xfrm>
            <a:off x="9409176" y="4956047"/>
            <a:ext cx="2069691" cy="475150"/>
          </a:xfrm>
          <a:prstGeom prst="rect">
            <a:avLst/>
          </a:prstGeom>
          <a:noFill/>
          <a:ln>
            <a:noFill/>
          </a:ln>
        </p:spPr>
        <p:txBody>
          <a:bodyPr anchorCtr="0" anchor="b" bIns="45700" lIns="45700" spcFirstLastPara="1" rIns="45700" wrap="square" tIns="45700">
            <a:normAutofit/>
          </a:bodyPr>
          <a:lstStyle>
            <a:lvl1pPr indent="-228600" lvl="0" marL="457200" algn="ctr">
              <a:lnSpc>
                <a:spcPct val="90000"/>
              </a:lnSpc>
              <a:spcBef>
                <a:spcPts val="800"/>
              </a:spcBef>
              <a:spcAft>
                <a:spcPts val="0"/>
              </a:spcAft>
              <a:buClr>
                <a:srgbClr val="355469"/>
              </a:buClr>
              <a:buSzPts val="1360"/>
              <a:buFont typeface="Quattrocento Sans"/>
              <a:buNone/>
              <a:defRPr sz="1360">
                <a:solidFill>
                  <a:srgbClr val="355469"/>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92" name="Google Shape;92;p17"/>
          <p:cNvSpPr txBox="1"/>
          <p:nvPr>
            <p:ph idx="18" type="body"/>
          </p:nvPr>
        </p:nvSpPr>
        <p:spPr>
          <a:xfrm>
            <a:off x="9409176" y="5431535"/>
            <a:ext cx="2069691" cy="695362"/>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1000"/>
              </a:spcBef>
              <a:spcAft>
                <a:spcPts val="0"/>
              </a:spcAft>
              <a:buClr>
                <a:srgbClr val="000000"/>
              </a:buClr>
              <a:buSzPts val="1200"/>
              <a:buFont typeface="Quattrocento Sans"/>
              <a:buNone/>
              <a:defRPr sz="1200" cap="none">
                <a:solidFill>
                  <a:srgbClr val="000000"/>
                </a:solidFill>
                <a:latin typeface="Quattrocento Sans"/>
                <a:ea typeface="Quattrocento Sans"/>
                <a:cs typeface="Quattrocento Sans"/>
                <a:sym typeface="Quattrocento Sans"/>
              </a:defRPr>
            </a:lvl1pPr>
            <a:lvl2pPr indent="-342900" lvl="1" marL="914400" algn="ctr">
              <a:lnSpc>
                <a:spcPct val="90000"/>
              </a:lnSpc>
              <a:spcBef>
                <a:spcPts val="1000"/>
              </a:spcBef>
              <a:spcAft>
                <a:spcPts val="0"/>
              </a:spcAft>
              <a:buClr>
                <a:schemeClr val="accent2"/>
              </a:buClr>
              <a:buSzPts val="1800"/>
              <a:buChar char="•"/>
              <a:defRPr/>
            </a:lvl2pPr>
            <a:lvl3pPr indent="-342900" lvl="2" marL="1371600" algn="ctr">
              <a:lnSpc>
                <a:spcPct val="90000"/>
              </a:lnSpc>
              <a:spcBef>
                <a:spcPts val="1000"/>
              </a:spcBef>
              <a:spcAft>
                <a:spcPts val="0"/>
              </a:spcAft>
              <a:buClr>
                <a:schemeClr val="accent2"/>
              </a:buClr>
              <a:buSzPts val="1800"/>
              <a:buChar char="•"/>
              <a:defRPr/>
            </a:lvl3pPr>
            <a:lvl4pPr indent="-342900" lvl="3" marL="1828800" algn="ctr">
              <a:lnSpc>
                <a:spcPct val="90000"/>
              </a:lnSpc>
              <a:spcBef>
                <a:spcPts val="1000"/>
              </a:spcBef>
              <a:spcAft>
                <a:spcPts val="0"/>
              </a:spcAft>
              <a:buClr>
                <a:schemeClr val="accent2"/>
              </a:buClr>
              <a:buSzPts val="1800"/>
              <a:buChar char="•"/>
              <a:defRPr/>
            </a:lvl4pPr>
            <a:lvl5pPr indent="-342900" lvl="4" marL="2286000" algn="ctr">
              <a:lnSpc>
                <a:spcPct val="90000"/>
              </a:lnSpc>
              <a:spcBef>
                <a:spcPts val="1000"/>
              </a:spcBef>
              <a:spcAft>
                <a:spcPts val="0"/>
              </a:spcAft>
              <a:buClr>
                <a:schemeClr val="accent2"/>
              </a:buClr>
              <a:buSzPts val="1800"/>
              <a:buChar char="•"/>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cxnSp>
        <p:nvCxnSpPr>
          <p:cNvPr id="93" name="Google Shape;93;p17"/>
          <p:cNvCxnSpPr/>
          <p:nvPr/>
        </p:nvCxnSpPr>
        <p:spPr>
          <a:xfrm>
            <a:off x="10444747" y="4278429"/>
            <a:ext cx="1" cy="415717"/>
          </a:xfrm>
          <a:prstGeom prst="straightConnector1">
            <a:avLst/>
          </a:prstGeom>
          <a:noFill/>
          <a:ln cap="flat" cmpd="sng" w="9525">
            <a:solidFill>
              <a:srgbClr val="4D6848"/>
            </a:solidFill>
            <a:prstDash val="solid"/>
            <a:miter lim="8000"/>
            <a:headEnd len="sm" w="sm" type="none"/>
            <a:tailEnd len="sm" w="sm" type="none"/>
          </a:ln>
        </p:spPr>
      </p:cxnSp>
      <p:cxnSp>
        <p:nvCxnSpPr>
          <p:cNvPr id="94" name="Google Shape;94;p17"/>
          <p:cNvCxnSpPr/>
          <p:nvPr/>
        </p:nvCxnSpPr>
        <p:spPr>
          <a:xfrm>
            <a:off x="8288188" y="4278429"/>
            <a:ext cx="1" cy="415717"/>
          </a:xfrm>
          <a:prstGeom prst="straightConnector1">
            <a:avLst/>
          </a:prstGeom>
          <a:noFill/>
          <a:ln cap="flat" cmpd="sng" w="9525">
            <a:solidFill>
              <a:srgbClr val="4D6848"/>
            </a:solidFill>
            <a:prstDash val="solid"/>
            <a:miter lim="8000"/>
            <a:headEnd len="sm" w="sm" type="none"/>
            <a:tailEnd len="sm" w="sm" type="none"/>
          </a:ln>
        </p:spPr>
      </p:cxnSp>
      <p:cxnSp>
        <p:nvCxnSpPr>
          <p:cNvPr id="95" name="Google Shape;95;p17"/>
          <p:cNvCxnSpPr/>
          <p:nvPr/>
        </p:nvCxnSpPr>
        <p:spPr>
          <a:xfrm>
            <a:off x="6099959" y="4278429"/>
            <a:ext cx="1" cy="415717"/>
          </a:xfrm>
          <a:prstGeom prst="straightConnector1">
            <a:avLst/>
          </a:prstGeom>
          <a:noFill/>
          <a:ln cap="flat" cmpd="sng" w="9525">
            <a:solidFill>
              <a:srgbClr val="4D6848"/>
            </a:solidFill>
            <a:prstDash val="solid"/>
            <a:miter lim="8000"/>
            <a:headEnd len="sm" w="sm" type="none"/>
            <a:tailEnd len="sm" w="sm" type="none"/>
          </a:ln>
        </p:spPr>
      </p:cxnSp>
      <p:cxnSp>
        <p:nvCxnSpPr>
          <p:cNvPr id="96" name="Google Shape;96;p17"/>
          <p:cNvCxnSpPr/>
          <p:nvPr/>
        </p:nvCxnSpPr>
        <p:spPr>
          <a:xfrm>
            <a:off x="3939717" y="4278429"/>
            <a:ext cx="1" cy="415717"/>
          </a:xfrm>
          <a:prstGeom prst="straightConnector1">
            <a:avLst/>
          </a:prstGeom>
          <a:noFill/>
          <a:ln cap="flat" cmpd="sng" w="9525">
            <a:solidFill>
              <a:srgbClr val="4D6848"/>
            </a:solidFill>
            <a:prstDash val="solid"/>
            <a:miter lim="8000"/>
            <a:headEnd len="sm" w="sm" type="none"/>
            <a:tailEnd len="sm" w="sm" type="none"/>
          </a:ln>
        </p:spPr>
      </p:cxnSp>
      <p:cxnSp>
        <p:nvCxnSpPr>
          <p:cNvPr id="97" name="Google Shape;97;p17"/>
          <p:cNvCxnSpPr/>
          <p:nvPr/>
        </p:nvCxnSpPr>
        <p:spPr>
          <a:xfrm>
            <a:off x="1778565" y="4278429"/>
            <a:ext cx="1" cy="415717"/>
          </a:xfrm>
          <a:prstGeom prst="straightConnector1">
            <a:avLst/>
          </a:prstGeom>
          <a:noFill/>
          <a:ln cap="flat" cmpd="sng" w="9525">
            <a:solidFill>
              <a:srgbClr val="4D6848"/>
            </a:solidFill>
            <a:prstDash val="solid"/>
            <a:miter lim="8000"/>
            <a:headEnd len="sm" w="sm" type="none"/>
            <a:tailEnd len="sm" w="sm" type="none"/>
          </a:ln>
        </p:spPr>
      </p:cxnSp>
      <p:sp>
        <p:nvSpPr>
          <p:cNvPr id="98" name="Google Shape;98;p17"/>
          <p:cNvSpPr/>
          <p:nvPr/>
        </p:nvSpPr>
        <p:spPr>
          <a:xfrm>
            <a:off x="0" y="3051313"/>
            <a:ext cx="12192000" cy="3806687"/>
          </a:xfrm>
          <a:prstGeom prst="rect">
            <a:avLst/>
          </a:prstGeom>
          <a:solidFill>
            <a:srgbClr val="D6CCC4">
              <a:alpha val="14901"/>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FFFFFF"/>
              </a:solidFill>
              <a:latin typeface="Quattrocento Sans"/>
              <a:ea typeface="Quattrocento Sans"/>
              <a:cs typeface="Quattrocento Sans"/>
              <a:sym typeface="Quattrocento Sans"/>
            </a:endParaRPr>
          </a:p>
        </p:txBody>
      </p:sp>
      <p:sp>
        <p:nvSpPr>
          <p:cNvPr id="99" name="Google Shape;99;p1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Quattrocento Sans"/>
              <a:buNone/>
              <a:defRPr sz="1200"/>
            </a:lvl1pPr>
            <a:lvl2pPr indent="0" lvl="1" marL="0" algn="r">
              <a:lnSpc>
                <a:spcPct val="100000"/>
              </a:lnSpc>
              <a:spcBef>
                <a:spcPts val="0"/>
              </a:spcBef>
              <a:spcAft>
                <a:spcPts val="0"/>
              </a:spcAft>
              <a:buClr>
                <a:srgbClr val="000000"/>
              </a:buClr>
              <a:buSzPts val="1200"/>
              <a:buFont typeface="Quattrocento Sans"/>
              <a:buNone/>
              <a:defRPr sz="1200"/>
            </a:lvl2pPr>
            <a:lvl3pPr indent="0" lvl="2" marL="0" algn="r">
              <a:lnSpc>
                <a:spcPct val="100000"/>
              </a:lnSpc>
              <a:spcBef>
                <a:spcPts val="0"/>
              </a:spcBef>
              <a:spcAft>
                <a:spcPts val="0"/>
              </a:spcAft>
              <a:buClr>
                <a:srgbClr val="000000"/>
              </a:buClr>
              <a:buSzPts val="1200"/>
              <a:buFont typeface="Quattrocento Sans"/>
              <a:buNone/>
              <a:defRPr sz="1200"/>
            </a:lvl3pPr>
            <a:lvl4pPr indent="0" lvl="3" marL="0" algn="r">
              <a:lnSpc>
                <a:spcPct val="100000"/>
              </a:lnSpc>
              <a:spcBef>
                <a:spcPts val="0"/>
              </a:spcBef>
              <a:spcAft>
                <a:spcPts val="0"/>
              </a:spcAft>
              <a:buClr>
                <a:srgbClr val="000000"/>
              </a:buClr>
              <a:buSzPts val="1200"/>
              <a:buFont typeface="Quattrocento Sans"/>
              <a:buNone/>
              <a:defRPr sz="1200"/>
            </a:lvl4pPr>
            <a:lvl5pPr indent="0" lvl="4" marL="0" algn="r">
              <a:lnSpc>
                <a:spcPct val="100000"/>
              </a:lnSpc>
              <a:spcBef>
                <a:spcPts val="0"/>
              </a:spcBef>
              <a:spcAft>
                <a:spcPts val="0"/>
              </a:spcAft>
              <a:buClr>
                <a:srgbClr val="000000"/>
              </a:buClr>
              <a:buSzPts val="1200"/>
              <a:buFont typeface="Quattrocento Sans"/>
              <a:buNone/>
              <a:defRPr sz="1200"/>
            </a:lvl5pPr>
            <a:lvl6pPr indent="0" lvl="5" marL="0" algn="r">
              <a:lnSpc>
                <a:spcPct val="100000"/>
              </a:lnSpc>
              <a:spcBef>
                <a:spcPts val="0"/>
              </a:spcBef>
              <a:spcAft>
                <a:spcPts val="0"/>
              </a:spcAft>
              <a:buClr>
                <a:srgbClr val="000000"/>
              </a:buClr>
              <a:buSzPts val="1200"/>
              <a:buFont typeface="Quattrocento Sans"/>
              <a:buNone/>
              <a:defRPr sz="1200"/>
            </a:lvl6pPr>
            <a:lvl7pPr indent="0" lvl="6" marL="0" algn="r">
              <a:lnSpc>
                <a:spcPct val="100000"/>
              </a:lnSpc>
              <a:spcBef>
                <a:spcPts val="0"/>
              </a:spcBef>
              <a:spcAft>
                <a:spcPts val="0"/>
              </a:spcAft>
              <a:buClr>
                <a:srgbClr val="000000"/>
              </a:buClr>
              <a:buSzPts val="1200"/>
              <a:buFont typeface="Quattrocento Sans"/>
              <a:buNone/>
              <a:defRPr sz="1200"/>
            </a:lvl7pPr>
            <a:lvl8pPr indent="0" lvl="7" marL="0" algn="r">
              <a:lnSpc>
                <a:spcPct val="100000"/>
              </a:lnSpc>
              <a:spcBef>
                <a:spcPts val="0"/>
              </a:spcBef>
              <a:spcAft>
                <a:spcPts val="0"/>
              </a:spcAft>
              <a:buClr>
                <a:srgbClr val="000000"/>
              </a:buClr>
              <a:buSzPts val="1200"/>
              <a:buFont typeface="Quattrocento Sans"/>
              <a:buNone/>
              <a:defRPr sz="1200"/>
            </a:lvl8pPr>
            <a:lvl9pPr indent="0" lvl="8" marL="0" algn="r">
              <a:lnSpc>
                <a:spcPct val="100000"/>
              </a:lnSpc>
              <a:spcBef>
                <a:spcPts val="0"/>
              </a:spcBef>
              <a:spcAft>
                <a:spcPts val="0"/>
              </a:spcAft>
              <a:buClr>
                <a:srgbClr val="000000"/>
              </a:buClr>
              <a:buSzPts val="1200"/>
              <a:buFont typeface="Quattrocento Sans"/>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ollage" showMasterSp="0">
  <p:cSld name="Image collage">
    <p:spTree>
      <p:nvGrpSpPr>
        <p:cNvPr id="100" name="Shape 100"/>
        <p:cNvGrpSpPr/>
        <p:nvPr/>
      </p:nvGrpSpPr>
      <p:grpSpPr>
        <a:xfrm>
          <a:off x="0" y="0"/>
          <a:ext cx="0" cy="0"/>
          <a:chOff x="0" y="0"/>
          <a:chExt cx="0" cy="0"/>
        </a:xfrm>
      </p:grpSpPr>
      <p:sp>
        <p:nvSpPr>
          <p:cNvPr id="101" name="Google Shape;101;p18"/>
          <p:cNvSpPr txBox="1"/>
          <p:nvPr>
            <p:ph type="title"/>
          </p:nvPr>
        </p:nvSpPr>
        <p:spPr>
          <a:xfrm>
            <a:off x="649223" y="502919"/>
            <a:ext cx="5010913" cy="1627634"/>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4D6848"/>
              </a:buClr>
              <a:buSzPts val="3200"/>
              <a:buFont typeface="Quattrocento Sans"/>
              <a:buNone/>
              <a:defRPr>
                <a:solidFill>
                  <a:srgbClr val="4D6848"/>
                </a:solidFill>
              </a:defRPr>
            </a:lvl1pPr>
            <a:lvl2pPr lvl="1" algn="ctr">
              <a:lnSpc>
                <a:spcPct val="90000"/>
              </a:lnSpc>
              <a:spcBef>
                <a:spcPts val="0"/>
              </a:spcBef>
              <a:spcAft>
                <a:spcPts val="0"/>
              </a:spcAft>
              <a:buClr>
                <a:schemeClr val="accent3"/>
              </a:buClr>
              <a:buSzPts val="1800"/>
              <a:buNone/>
              <a:defRPr/>
            </a:lvl2pPr>
            <a:lvl3pPr lvl="2" algn="ctr">
              <a:lnSpc>
                <a:spcPct val="90000"/>
              </a:lnSpc>
              <a:spcBef>
                <a:spcPts val="0"/>
              </a:spcBef>
              <a:spcAft>
                <a:spcPts val="0"/>
              </a:spcAft>
              <a:buClr>
                <a:schemeClr val="accent3"/>
              </a:buClr>
              <a:buSzPts val="1800"/>
              <a:buNone/>
              <a:defRPr/>
            </a:lvl3pPr>
            <a:lvl4pPr lvl="3" algn="ctr">
              <a:lnSpc>
                <a:spcPct val="90000"/>
              </a:lnSpc>
              <a:spcBef>
                <a:spcPts val="0"/>
              </a:spcBef>
              <a:spcAft>
                <a:spcPts val="0"/>
              </a:spcAft>
              <a:buClr>
                <a:schemeClr val="accent3"/>
              </a:buClr>
              <a:buSzPts val="1800"/>
              <a:buNone/>
              <a:defRPr/>
            </a:lvl4pPr>
            <a:lvl5pPr lvl="4" algn="ctr">
              <a:lnSpc>
                <a:spcPct val="90000"/>
              </a:lnSpc>
              <a:spcBef>
                <a:spcPts val="0"/>
              </a:spcBef>
              <a:spcAft>
                <a:spcPts val="0"/>
              </a:spcAft>
              <a:buClr>
                <a:schemeClr val="accent3"/>
              </a:buClr>
              <a:buSzPts val="1800"/>
              <a:buNone/>
              <a:defRPr/>
            </a:lvl5pPr>
            <a:lvl6pPr lvl="5" algn="ctr">
              <a:lnSpc>
                <a:spcPct val="90000"/>
              </a:lnSpc>
              <a:spcBef>
                <a:spcPts val="0"/>
              </a:spcBef>
              <a:spcAft>
                <a:spcPts val="0"/>
              </a:spcAft>
              <a:buClr>
                <a:schemeClr val="accent3"/>
              </a:buClr>
              <a:buSzPts val="1800"/>
              <a:buNone/>
              <a:defRPr/>
            </a:lvl6pPr>
            <a:lvl7pPr lvl="6" algn="ctr">
              <a:lnSpc>
                <a:spcPct val="90000"/>
              </a:lnSpc>
              <a:spcBef>
                <a:spcPts val="0"/>
              </a:spcBef>
              <a:spcAft>
                <a:spcPts val="0"/>
              </a:spcAft>
              <a:buClr>
                <a:schemeClr val="accent3"/>
              </a:buClr>
              <a:buSzPts val="1800"/>
              <a:buNone/>
              <a:defRPr/>
            </a:lvl7pPr>
            <a:lvl8pPr lvl="7" algn="ctr">
              <a:lnSpc>
                <a:spcPct val="90000"/>
              </a:lnSpc>
              <a:spcBef>
                <a:spcPts val="0"/>
              </a:spcBef>
              <a:spcAft>
                <a:spcPts val="0"/>
              </a:spcAft>
              <a:buClr>
                <a:schemeClr val="accent3"/>
              </a:buClr>
              <a:buSzPts val="1800"/>
              <a:buNone/>
              <a:defRPr/>
            </a:lvl8pPr>
            <a:lvl9pPr lvl="8" algn="ctr">
              <a:lnSpc>
                <a:spcPct val="90000"/>
              </a:lnSpc>
              <a:spcBef>
                <a:spcPts val="0"/>
              </a:spcBef>
              <a:spcAft>
                <a:spcPts val="0"/>
              </a:spcAft>
              <a:buClr>
                <a:schemeClr val="accent3"/>
              </a:buClr>
              <a:buSzPts val="1800"/>
              <a:buNone/>
              <a:defRPr/>
            </a:lvl9pPr>
          </a:lstStyle>
          <a:p/>
        </p:txBody>
      </p:sp>
      <p:sp>
        <p:nvSpPr>
          <p:cNvPr id="102" name="Google Shape;102;p18"/>
          <p:cNvSpPr/>
          <p:nvPr>
            <p:ph idx="2" type="pic"/>
          </p:nvPr>
        </p:nvSpPr>
        <p:spPr>
          <a:xfrm>
            <a:off x="3968496" y="2752344"/>
            <a:ext cx="3602737" cy="3255265"/>
          </a:xfrm>
          <a:prstGeom prst="rect">
            <a:avLst/>
          </a:prstGeom>
          <a:noFill/>
          <a:ln>
            <a:noFill/>
          </a:ln>
        </p:spPr>
      </p:sp>
      <p:sp>
        <p:nvSpPr>
          <p:cNvPr id="103" name="Google Shape;103;p18"/>
          <p:cNvSpPr txBox="1"/>
          <p:nvPr>
            <p:ph idx="1" type="body"/>
          </p:nvPr>
        </p:nvSpPr>
        <p:spPr>
          <a:xfrm>
            <a:off x="4590288" y="1911095"/>
            <a:ext cx="2350008" cy="996697"/>
          </a:xfrm>
          <a:prstGeom prst="rect">
            <a:avLst/>
          </a:prstGeom>
          <a:solidFill>
            <a:schemeClr val="accent1">
              <a:alpha val="49803"/>
            </a:schemeClr>
          </a:solid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SzPts val="2000"/>
              <a:buFont typeface="Quattrocento Sans"/>
              <a:buNone/>
              <a:defRPr sz="2000" cap="none">
                <a:latin typeface="Quattrocento Sans"/>
                <a:ea typeface="Quattrocento Sans"/>
                <a:cs typeface="Quattrocento Sans"/>
                <a:sym typeface="Quattrocento Sans"/>
              </a:defRPr>
            </a:lvl1pPr>
            <a:lvl2pPr indent="-355600" lvl="1" marL="914400" algn="l">
              <a:lnSpc>
                <a:spcPct val="90000"/>
              </a:lnSpc>
              <a:spcBef>
                <a:spcPts val="1000"/>
              </a:spcBef>
              <a:spcAft>
                <a:spcPts val="0"/>
              </a:spcAft>
              <a:buSzPts val="2000"/>
              <a:buFont typeface="Quattrocento Sans"/>
              <a:buChar char="•"/>
              <a:defRPr sz="2000" cap="none">
                <a:latin typeface="Quattrocento Sans"/>
                <a:ea typeface="Quattrocento Sans"/>
                <a:cs typeface="Quattrocento Sans"/>
                <a:sym typeface="Quattrocento Sans"/>
              </a:defRPr>
            </a:lvl2pPr>
            <a:lvl3pPr indent="-355600" lvl="2" marL="1371600" algn="l">
              <a:lnSpc>
                <a:spcPct val="90000"/>
              </a:lnSpc>
              <a:spcBef>
                <a:spcPts val="1000"/>
              </a:spcBef>
              <a:spcAft>
                <a:spcPts val="0"/>
              </a:spcAft>
              <a:buSzPts val="2000"/>
              <a:buFont typeface="Quattrocento Sans"/>
              <a:buChar char="•"/>
              <a:defRPr sz="2000" cap="none">
                <a:latin typeface="Quattrocento Sans"/>
                <a:ea typeface="Quattrocento Sans"/>
                <a:cs typeface="Quattrocento Sans"/>
                <a:sym typeface="Quattrocento Sans"/>
              </a:defRPr>
            </a:lvl3pPr>
            <a:lvl4pPr indent="-355600" lvl="3" marL="1828800" algn="l">
              <a:lnSpc>
                <a:spcPct val="90000"/>
              </a:lnSpc>
              <a:spcBef>
                <a:spcPts val="1000"/>
              </a:spcBef>
              <a:spcAft>
                <a:spcPts val="0"/>
              </a:spcAft>
              <a:buSzPts val="2000"/>
              <a:buFont typeface="Quattrocento Sans"/>
              <a:buChar char="•"/>
              <a:defRPr sz="2000" cap="none">
                <a:latin typeface="Quattrocento Sans"/>
                <a:ea typeface="Quattrocento Sans"/>
                <a:cs typeface="Quattrocento Sans"/>
                <a:sym typeface="Quattrocento Sans"/>
              </a:defRPr>
            </a:lvl4pPr>
            <a:lvl5pPr indent="-355600" lvl="4" marL="2286000" algn="l">
              <a:lnSpc>
                <a:spcPct val="90000"/>
              </a:lnSpc>
              <a:spcBef>
                <a:spcPts val="1000"/>
              </a:spcBef>
              <a:spcAft>
                <a:spcPts val="0"/>
              </a:spcAft>
              <a:buSzPts val="2000"/>
              <a:buFont typeface="Quattrocento Sans"/>
              <a:buChar char="•"/>
              <a:defRPr sz="2000" cap="none">
                <a:latin typeface="Quattrocento Sans"/>
                <a:ea typeface="Quattrocento Sans"/>
                <a:cs typeface="Quattrocento Sans"/>
                <a:sym typeface="Quattrocento Sans"/>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104" name="Google Shape;104;p18"/>
          <p:cNvSpPr/>
          <p:nvPr>
            <p:ph idx="3" type="pic"/>
          </p:nvPr>
        </p:nvSpPr>
        <p:spPr>
          <a:xfrm>
            <a:off x="7946135" y="0"/>
            <a:ext cx="3602737" cy="3255265"/>
          </a:xfrm>
          <a:prstGeom prst="rect">
            <a:avLst/>
          </a:prstGeom>
          <a:noFill/>
          <a:ln>
            <a:noFill/>
          </a:ln>
        </p:spPr>
      </p:sp>
      <p:sp>
        <p:nvSpPr>
          <p:cNvPr id="105" name="Google Shape;105;p18"/>
          <p:cNvSpPr/>
          <p:nvPr>
            <p:ph idx="4" type="pic"/>
          </p:nvPr>
        </p:nvSpPr>
        <p:spPr>
          <a:xfrm>
            <a:off x="7946135" y="3602735"/>
            <a:ext cx="3602737" cy="3255265"/>
          </a:xfrm>
          <a:prstGeom prst="rect">
            <a:avLst/>
          </a:prstGeom>
          <a:noFill/>
          <a:ln>
            <a:noFill/>
          </a:ln>
        </p:spPr>
      </p:sp>
      <p:sp>
        <p:nvSpPr>
          <p:cNvPr id="106" name="Google Shape;106;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Quattrocento Sans"/>
              <a:buNone/>
              <a:defRPr sz="1200"/>
            </a:lvl1pPr>
            <a:lvl2pPr indent="0" lvl="1" marL="0" algn="r">
              <a:lnSpc>
                <a:spcPct val="100000"/>
              </a:lnSpc>
              <a:spcBef>
                <a:spcPts val="0"/>
              </a:spcBef>
              <a:spcAft>
                <a:spcPts val="0"/>
              </a:spcAft>
              <a:buClr>
                <a:srgbClr val="000000"/>
              </a:buClr>
              <a:buSzPts val="1200"/>
              <a:buFont typeface="Quattrocento Sans"/>
              <a:buNone/>
              <a:defRPr sz="1200"/>
            </a:lvl2pPr>
            <a:lvl3pPr indent="0" lvl="2" marL="0" algn="r">
              <a:lnSpc>
                <a:spcPct val="100000"/>
              </a:lnSpc>
              <a:spcBef>
                <a:spcPts val="0"/>
              </a:spcBef>
              <a:spcAft>
                <a:spcPts val="0"/>
              </a:spcAft>
              <a:buClr>
                <a:srgbClr val="000000"/>
              </a:buClr>
              <a:buSzPts val="1200"/>
              <a:buFont typeface="Quattrocento Sans"/>
              <a:buNone/>
              <a:defRPr sz="1200"/>
            </a:lvl3pPr>
            <a:lvl4pPr indent="0" lvl="3" marL="0" algn="r">
              <a:lnSpc>
                <a:spcPct val="100000"/>
              </a:lnSpc>
              <a:spcBef>
                <a:spcPts val="0"/>
              </a:spcBef>
              <a:spcAft>
                <a:spcPts val="0"/>
              </a:spcAft>
              <a:buClr>
                <a:srgbClr val="000000"/>
              </a:buClr>
              <a:buSzPts val="1200"/>
              <a:buFont typeface="Quattrocento Sans"/>
              <a:buNone/>
              <a:defRPr sz="1200"/>
            </a:lvl4pPr>
            <a:lvl5pPr indent="0" lvl="4" marL="0" algn="r">
              <a:lnSpc>
                <a:spcPct val="100000"/>
              </a:lnSpc>
              <a:spcBef>
                <a:spcPts val="0"/>
              </a:spcBef>
              <a:spcAft>
                <a:spcPts val="0"/>
              </a:spcAft>
              <a:buClr>
                <a:srgbClr val="000000"/>
              </a:buClr>
              <a:buSzPts val="1200"/>
              <a:buFont typeface="Quattrocento Sans"/>
              <a:buNone/>
              <a:defRPr sz="1200"/>
            </a:lvl5pPr>
            <a:lvl6pPr indent="0" lvl="5" marL="0" algn="r">
              <a:lnSpc>
                <a:spcPct val="100000"/>
              </a:lnSpc>
              <a:spcBef>
                <a:spcPts val="0"/>
              </a:spcBef>
              <a:spcAft>
                <a:spcPts val="0"/>
              </a:spcAft>
              <a:buClr>
                <a:srgbClr val="000000"/>
              </a:buClr>
              <a:buSzPts val="1200"/>
              <a:buFont typeface="Quattrocento Sans"/>
              <a:buNone/>
              <a:defRPr sz="1200"/>
            </a:lvl6pPr>
            <a:lvl7pPr indent="0" lvl="6" marL="0" algn="r">
              <a:lnSpc>
                <a:spcPct val="100000"/>
              </a:lnSpc>
              <a:spcBef>
                <a:spcPts val="0"/>
              </a:spcBef>
              <a:spcAft>
                <a:spcPts val="0"/>
              </a:spcAft>
              <a:buClr>
                <a:srgbClr val="000000"/>
              </a:buClr>
              <a:buSzPts val="1200"/>
              <a:buFont typeface="Quattrocento Sans"/>
              <a:buNone/>
              <a:defRPr sz="1200"/>
            </a:lvl7pPr>
            <a:lvl8pPr indent="0" lvl="7" marL="0" algn="r">
              <a:lnSpc>
                <a:spcPct val="100000"/>
              </a:lnSpc>
              <a:spcBef>
                <a:spcPts val="0"/>
              </a:spcBef>
              <a:spcAft>
                <a:spcPts val="0"/>
              </a:spcAft>
              <a:buClr>
                <a:srgbClr val="000000"/>
              </a:buClr>
              <a:buSzPts val="1200"/>
              <a:buFont typeface="Quattrocento Sans"/>
              <a:buNone/>
              <a:defRPr sz="1200"/>
            </a:lvl8pPr>
            <a:lvl9pPr indent="0" lvl="8" marL="0" algn="r">
              <a:lnSpc>
                <a:spcPct val="100000"/>
              </a:lnSpc>
              <a:spcBef>
                <a:spcPts val="0"/>
              </a:spcBef>
              <a:spcAft>
                <a:spcPts val="0"/>
              </a:spcAft>
              <a:buClr>
                <a:srgbClr val="000000"/>
              </a:buClr>
              <a:buSzPts val="1200"/>
              <a:buFont typeface="Quattrocento Sans"/>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07" name="Shape 107"/>
        <p:cNvGrpSpPr/>
        <p:nvPr/>
      </p:nvGrpSpPr>
      <p:grpSpPr>
        <a:xfrm>
          <a:off x="0" y="0"/>
          <a:ext cx="0" cy="0"/>
          <a:chOff x="0" y="0"/>
          <a:chExt cx="0" cy="0"/>
        </a:xfrm>
      </p:grpSpPr>
      <p:sp>
        <p:nvSpPr>
          <p:cNvPr id="108" name="Google Shape;108;p19"/>
          <p:cNvSpPr txBox="1"/>
          <p:nvPr>
            <p:ph type="title"/>
          </p:nvPr>
        </p:nvSpPr>
        <p:spPr>
          <a:xfrm>
            <a:off x="0" y="0"/>
            <a:ext cx="1271" cy="1271"/>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000000"/>
              </a:buClr>
              <a:buSzPts val="4400"/>
              <a:buFont typeface="Quattrocento Sans"/>
              <a:buNone/>
              <a:defRPr sz="4400" cap="none">
                <a:solidFill>
                  <a:srgbClr val="000000"/>
                </a:solidFill>
              </a:defRPr>
            </a:lvl1pPr>
            <a:lvl2pPr lvl="1" algn="ctr">
              <a:lnSpc>
                <a:spcPct val="90000"/>
              </a:lnSpc>
              <a:spcBef>
                <a:spcPts val="0"/>
              </a:spcBef>
              <a:spcAft>
                <a:spcPts val="0"/>
              </a:spcAft>
              <a:buClr>
                <a:schemeClr val="accent3"/>
              </a:buClr>
              <a:buSzPts val="1800"/>
              <a:buNone/>
              <a:defRPr/>
            </a:lvl2pPr>
            <a:lvl3pPr lvl="2" algn="ctr">
              <a:lnSpc>
                <a:spcPct val="90000"/>
              </a:lnSpc>
              <a:spcBef>
                <a:spcPts val="0"/>
              </a:spcBef>
              <a:spcAft>
                <a:spcPts val="0"/>
              </a:spcAft>
              <a:buClr>
                <a:schemeClr val="accent3"/>
              </a:buClr>
              <a:buSzPts val="1800"/>
              <a:buNone/>
              <a:defRPr/>
            </a:lvl3pPr>
            <a:lvl4pPr lvl="3" algn="ctr">
              <a:lnSpc>
                <a:spcPct val="90000"/>
              </a:lnSpc>
              <a:spcBef>
                <a:spcPts val="0"/>
              </a:spcBef>
              <a:spcAft>
                <a:spcPts val="0"/>
              </a:spcAft>
              <a:buClr>
                <a:schemeClr val="accent3"/>
              </a:buClr>
              <a:buSzPts val="1800"/>
              <a:buNone/>
              <a:defRPr/>
            </a:lvl4pPr>
            <a:lvl5pPr lvl="4" algn="ctr">
              <a:lnSpc>
                <a:spcPct val="90000"/>
              </a:lnSpc>
              <a:spcBef>
                <a:spcPts val="0"/>
              </a:spcBef>
              <a:spcAft>
                <a:spcPts val="0"/>
              </a:spcAft>
              <a:buClr>
                <a:schemeClr val="accent3"/>
              </a:buClr>
              <a:buSzPts val="1800"/>
              <a:buNone/>
              <a:defRPr/>
            </a:lvl5pPr>
            <a:lvl6pPr lvl="5" algn="ctr">
              <a:lnSpc>
                <a:spcPct val="90000"/>
              </a:lnSpc>
              <a:spcBef>
                <a:spcPts val="0"/>
              </a:spcBef>
              <a:spcAft>
                <a:spcPts val="0"/>
              </a:spcAft>
              <a:buClr>
                <a:schemeClr val="accent3"/>
              </a:buClr>
              <a:buSzPts val="1800"/>
              <a:buNone/>
              <a:defRPr/>
            </a:lvl6pPr>
            <a:lvl7pPr lvl="6" algn="ctr">
              <a:lnSpc>
                <a:spcPct val="90000"/>
              </a:lnSpc>
              <a:spcBef>
                <a:spcPts val="0"/>
              </a:spcBef>
              <a:spcAft>
                <a:spcPts val="0"/>
              </a:spcAft>
              <a:buClr>
                <a:schemeClr val="accent3"/>
              </a:buClr>
              <a:buSzPts val="1800"/>
              <a:buNone/>
              <a:defRPr/>
            </a:lvl7pPr>
            <a:lvl8pPr lvl="7" algn="ctr">
              <a:lnSpc>
                <a:spcPct val="90000"/>
              </a:lnSpc>
              <a:spcBef>
                <a:spcPts val="0"/>
              </a:spcBef>
              <a:spcAft>
                <a:spcPts val="0"/>
              </a:spcAft>
              <a:buClr>
                <a:schemeClr val="accent3"/>
              </a:buClr>
              <a:buSzPts val="1800"/>
              <a:buNone/>
              <a:defRPr/>
            </a:lvl8pPr>
            <a:lvl9pPr lvl="8" algn="ctr">
              <a:lnSpc>
                <a:spcPct val="90000"/>
              </a:lnSpc>
              <a:spcBef>
                <a:spcPts val="0"/>
              </a:spcBef>
              <a:spcAft>
                <a:spcPts val="0"/>
              </a:spcAft>
              <a:buClr>
                <a:schemeClr val="accent3"/>
              </a:buClr>
              <a:buSzPts val="1800"/>
              <a:buNone/>
              <a:defRPr/>
            </a:lvl9pPr>
          </a:lstStyle>
          <a:p/>
        </p:txBody>
      </p:sp>
      <p:sp>
        <p:nvSpPr>
          <p:cNvPr id="109" name="Google Shape;109;p19"/>
          <p:cNvSpPr txBox="1"/>
          <p:nvPr>
            <p:ph idx="1" type="body"/>
          </p:nvPr>
        </p:nvSpPr>
        <p:spPr>
          <a:xfrm>
            <a:off x="0" y="0"/>
            <a:ext cx="1271" cy="1271"/>
          </a:xfrm>
          <a:prstGeom prst="rect">
            <a:avLst/>
          </a:prstGeom>
          <a:noFill/>
          <a:ln>
            <a:noFill/>
          </a:ln>
        </p:spPr>
        <p:txBody>
          <a:bodyPr anchorCtr="0" anchor="t" bIns="45700" lIns="45700" spcFirstLastPara="1" rIns="45700" wrap="square" tIns="45700">
            <a:normAutofit/>
          </a:bodyPr>
          <a:lstStyle>
            <a:lvl1pPr indent="-406400" lvl="0" marL="457200" algn="l">
              <a:lnSpc>
                <a:spcPct val="90000"/>
              </a:lnSpc>
              <a:spcBef>
                <a:spcPts val="1000"/>
              </a:spcBef>
              <a:spcAft>
                <a:spcPts val="0"/>
              </a:spcAft>
              <a:buClr>
                <a:srgbClr val="000000"/>
              </a:buClr>
              <a:buSzPts val="2800"/>
              <a:buFont typeface="Arial"/>
              <a:buChar char="•"/>
              <a:defRPr sz="2800" cap="none">
                <a:solidFill>
                  <a:srgbClr val="000000"/>
                </a:solidFill>
                <a:latin typeface="Quattrocento Sans"/>
                <a:ea typeface="Quattrocento Sans"/>
                <a:cs typeface="Quattrocento Sans"/>
                <a:sym typeface="Quattrocento Sans"/>
              </a:defRPr>
            </a:lvl1pPr>
            <a:lvl2pPr indent="-406400" lvl="1" marL="914400" algn="l">
              <a:lnSpc>
                <a:spcPct val="90000"/>
              </a:lnSpc>
              <a:spcBef>
                <a:spcPts val="1000"/>
              </a:spcBef>
              <a:spcAft>
                <a:spcPts val="0"/>
              </a:spcAft>
              <a:buClr>
                <a:srgbClr val="000000"/>
              </a:buClr>
              <a:buSzPts val="2800"/>
              <a:buFont typeface="Arial"/>
              <a:buChar char="•"/>
              <a:defRPr sz="2800" cap="none">
                <a:solidFill>
                  <a:srgbClr val="000000"/>
                </a:solidFill>
                <a:latin typeface="Quattrocento Sans"/>
                <a:ea typeface="Quattrocento Sans"/>
                <a:cs typeface="Quattrocento Sans"/>
                <a:sym typeface="Quattrocento Sans"/>
              </a:defRPr>
            </a:lvl2pPr>
            <a:lvl3pPr indent="-406400" lvl="2" marL="1371600" algn="l">
              <a:lnSpc>
                <a:spcPct val="90000"/>
              </a:lnSpc>
              <a:spcBef>
                <a:spcPts val="1000"/>
              </a:spcBef>
              <a:spcAft>
                <a:spcPts val="0"/>
              </a:spcAft>
              <a:buClr>
                <a:srgbClr val="000000"/>
              </a:buClr>
              <a:buSzPts val="2800"/>
              <a:buFont typeface="Arial"/>
              <a:buChar char="•"/>
              <a:defRPr sz="2800" cap="none">
                <a:solidFill>
                  <a:srgbClr val="000000"/>
                </a:solidFill>
                <a:latin typeface="Quattrocento Sans"/>
                <a:ea typeface="Quattrocento Sans"/>
                <a:cs typeface="Quattrocento Sans"/>
                <a:sym typeface="Quattrocento Sans"/>
              </a:defRPr>
            </a:lvl3pPr>
            <a:lvl4pPr indent="-406400" lvl="3" marL="1828800" algn="l">
              <a:lnSpc>
                <a:spcPct val="90000"/>
              </a:lnSpc>
              <a:spcBef>
                <a:spcPts val="1000"/>
              </a:spcBef>
              <a:spcAft>
                <a:spcPts val="0"/>
              </a:spcAft>
              <a:buClr>
                <a:srgbClr val="000000"/>
              </a:buClr>
              <a:buSzPts val="2800"/>
              <a:buFont typeface="Arial"/>
              <a:buChar char="•"/>
              <a:defRPr sz="2800" cap="none">
                <a:solidFill>
                  <a:srgbClr val="000000"/>
                </a:solidFill>
                <a:latin typeface="Quattrocento Sans"/>
                <a:ea typeface="Quattrocento Sans"/>
                <a:cs typeface="Quattrocento Sans"/>
                <a:sym typeface="Quattrocento Sans"/>
              </a:defRPr>
            </a:lvl4pPr>
            <a:lvl5pPr indent="-406400" lvl="4" marL="2286000" algn="l">
              <a:lnSpc>
                <a:spcPct val="90000"/>
              </a:lnSpc>
              <a:spcBef>
                <a:spcPts val="1000"/>
              </a:spcBef>
              <a:spcAft>
                <a:spcPts val="0"/>
              </a:spcAft>
              <a:buClr>
                <a:srgbClr val="000000"/>
              </a:buClr>
              <a:buSzPts val="2800"/>
              <a:buFont typeface="Arial"/>
              <a:buChar char="•"/>
              <a:defRPr sz="2800" cap="none">
                <a:solidFill>
                  <a:srgbClr val="000000"/>
                </a:solidFill>
                <a:latin typeface="Quattrocento Sans"/>
                <a:ea typeface="Quattrocento Sans"/>
                <a:cs typeface="Quattrocento Sans"/>
                <a:sym typeface="Quattrocento Sans"/>
              </a:defRPr>
            </a:lvl5pPr>
            <a:lvl6pPr indent="-342900" lvl="5" marL="2743200" algn="ctr">
              <a:lnSpc>
                <a:spcPct val="90000"/>
              </a:lnSpc>
              <a:spcBef>
                <a:spcPts val="1000"/>
              </a:spcBef>
              <a:spcAft>
                <a:spcPts val="0"/>
              </a:spcAft>
              <a:buClr>
                <a:schemeClr val="accent2"/>
              </a:buClr>
              <a:buSzPts val="1800"/>
              <a:buChar char="•"/>
              <a:defRPr/>
            </a:lvl6pPr>
            <a:lvl7pPr indent="-342900" lvl="6" marL="3200400" algn="ctr">
              <a:lnSpc>
                <a:spcPct val="90000"/>
              </a:lnSpc>
              <a:spcBef>
                <a:spcPts val="1000"/>
              </a:spcBef>
              <a:spcAft>
                <a:spcPts val="0"/>
              </a:spcAft>
              <a:buClr>
                <a:schemeClr val="accent2"/>
              </a:buClr>
              <a:buSzPts val="1800"/>
              <a:buChar char="•"/>
              <a:defRPr/>
            </a:lvl7pPr>
            <a:lvl8pPr indent="-342900" lvl="7" marL="3657600" algn="ctr">
              <a:lnSpc>
                <a:spcPct val="90000"/>
              </a:lnSpc>
              <a:spcBef>
                <a:spcPts val="1000"/>
              </a:spcBef>
              <a:spcAft>
                <a:spcPts val="0"/>
              </a:spcAft>
              <a:buClr>
                <a:schemeClr val="accent2"/>
              </a:buClr>
              <a:buSzPts val="1800"/>
              <a:buChar char="•"/>
              <a:defRPr/>
            </a:lvl8pPr>
            <a:lvl9pPr indent="-342900" lvl="8" marL="4114800" algn="ctr">
              <a:lnSpc>
                <a:spcPct val="90000"/>
              </a:lnSpc>
              <a:spcBef>
                <a:spcPts val="1000"/>
              </a:spcBef>
              <a:spcAft>
                <a:spcPts val="0"/>
              </a:spcAft>
              <a:buClr>
                <a:schemeClr val="accent2"/>
              </a:buClr>
              <a:buSzPts val="1800"/>
              <a:buChar char="•"/>
              <a:defRPr/>
            </a:lvl9pPr>
          </a:lstStyle>
          <a:p/>
        </p:txBody>
      </p:sp>
      <p:sp>
        <p:nvSpPr>
          <p:cNvPr id="110" name="Google Shape;110;p19"/>
          <p:cNvSpPr txBox="1"/>
          <p:nvPr>
            <p:ph idx="12" type="sldNum"/>
          </p:nvPr>
        </p:nvSpPr>
        <p:spPr>
          <a:xfrm>
            <a:off x="0" y="0"/>
            <a:ext cx="358344" cy="370840"/>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000000"/>
              </a:buClr>
              <a:buSzPts val="1800"/>
              <a:buFont typeface="Quattrocento Sans"/>
              <a:buNone/>
              <a:defRPr sz="1800"/>
            </a:lvl1pPr>
            <a:lvl2pPr indent="0" lvl="1" marL="0" marR="0" algn="l">
              <a:lnSpc>
                <a:spcPct val="100000"/>
              </a:lnSpc>
              <a:spcBef>
                <a:spcPts val="0"/>
              </a:spcBef>
              <a:spcAft>
                <a:spcPts val="0"/>
              </a:spcAft>
              <a:buClr>
                <a:srgbClr val="000000"/>
              </a:buClr>
              <a:buSzPts val="1800"/>
              <a:buFont typeface="Quattrocento Sans"/>
              <a:buNone/>
              <a:defRPr sz="1800"/>
            </a:lvl2pPr>
            <a:lvl3pPr indent="0" lvl="2" marL="0" marR="0" algn="l">
              <a:lnSpc>
                <a:spcPct val="100000"/>
              </a:lnSpc>
              <a:spcBef>
                <a:spcPts val="0"/>
              </a:spcBef>
              <a:spcAft>
                <a:spcPts val="0"/>
              </a:spcAft>
              <a:buClr>
                <a:srgbClr val="000000"/>
              </a:buClr>
              <a:buSzPts val="1800"/>
              <a:buFont typeface="Quattrocento Sans"/>
              <a:buNone/>
              <a:defRPr sz="1800"/>
            </a:lvl3pPr>
            <a:lvl4pPr indent="0" lvl="3" marL="0" marR="0" algn="l">
              <a:lnSpc>
                <a:spcPct val="100000"/>
              </a:lnSpc>
              <a:spcBef>
                <a:spcPts val="0"/>
              </a:spcBef>
              <a:spcAft>
                <a:spcPts val="0"/>
              </a:spcAft>
              <a:buClr>
                <a:srgbClr val="000000"/>
              </a:buClr>
              <a:buSzPts val="1800"/>
              <a:buFont typeface="Quattrocento Sans"/>
              <a:buNone/>
              <a:defRPr sz="1800"/>
            </a:lvl4pPr>
            <a:lvl5pPr indent="0" lvl="4" marL="0" marR="0" algn="l">
              <a:lnSpc>
                <a:spcPct val="100000"/>
              </a:lnSpc>
              <a:spcBef>
                <a:spcPts val="0"/>
              </a:spcBef>
              <a:spcAft>
                <a:spcPts val="0"/>
              </a:spcAft>
              <a:buClr>
                <a:srgbClr val="000000"/>
              </a:buClr>
              <a:buSzPts val="1800"/>
              <a:buFont typeface="Quattrocento Sans"/>
              <a:buNone/>
              <a:defRPr sz="1800"/>
            </a:lvl5pPr>
            <a:lvl6pPr indent="0" lvl="5" marL="0" marR="0" algn="l">
              <a:lnSpc>
                <a:spcPct val="100000"/>
              </a:lnSpc>
              <a:spcBef>
                <a:spcPts val="0"/>
              </a:spcBef>
              <a:spcAft>
                <a:spcPts val="0"/>
              </a:spcAft>
              <a:buClr>
                <a:srgbClr val="000000"/>
              </a:buClr>
              <a:buSzPts val="1800"/>
              <a:buFont typeface="Quattrocento Sans"/>
              <a:buNone/>
              <a:defRPr sz="1800"/>
            </a:lvl6pPr>
            <a:lvl7pPr indent="0" lvl="6" marL="0" marR="0" algn="l">
              <a:lnSpc>
                <a:spcPct val="100000"/>
              </a:lnSpc>
              <a:spcBef>
                <a:spcPts val="0"/>
              </a:spcBef>
              <a:spcAft>
                <a:spcPts val="0"/>
              </a:spcAft>
              <a:buClr>
                <a:srgbClr val="000000"/>
              </a:buClr>
              <a:buSzPts val="1800"/>
              <a:buFont typeface="Quattrocento Sans"/>
              <a:buNone/>
              <a:defRPr sz="1800"/>
            </a:lvl7pPr>
            <a:lvl8pPr indent="0" lvl="7" marL="0" marR="0" algn="l">
              <a:lnSpc>
                <a:spcPct val="100000"/>
              </a:lnSpc>
              <a:spcBef>
                <a:spcPts val="0"/>
              </a:spcBef>
              <a:spcAft>
                <a:spcPts val="0"/>
              </a:spcAft>
              <a:buClr>
                <a:srgbClr val="000000"/>
              </a:buClr>
              <a:buSzPts val="1800"/>
              <a:buFont typeface="Quattrocento Sans"/>
              <a:buNone/>
              <a:defRPr sz="1800"/>
            </a:lvl8pPr>
            <a:lvl9pPr indent="0" lvl="8" marL="0" marR="0" algn="l">
              <a:lnSpc>
                <a:spcPct val="100000"/>
              </a:lnSpc>
              <a:spcBef>
                <a:spcPts val="0"/>
              </a:spcBef>
              <a:spcAft>
                <a:spcPts val="0"/>
              </a:spcAft>
              <a:buClr>
                <a:srgbClr val="000000"/>
              </a:buClr>
              <a:buSzPts val="1800"/>
              <a:buFont typeface="Quattrocento Sans"/>
              <a:buNone/>
              <a:defRPr sz="1800"/>
            </a:lvl9pPr>
          </a:lstStyle>
          <a:p>
            <a:pPr indent="0" lvl="0" marL="0" rtl="0" algn="l">
              <a:spcBef>
                <a:spcPts val="0"/>
              </a:spcBef>
              <a:spcAft>
                <a:spcPts val="0"/>
              </a:spcAft>
              <a:buNone/>
            </a:pPr>
            <a:fld id="{00000000-1234-1234-1234-123412341234}" type="slidenum">
              <a:rPr lang="en-US"/>
              <a:t>‹#›</a:t>
            </a:fld>
            <a:endParaRPr sz="120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1"/>
          <p:cNvSpPr/>
          <p:nvPr/>
        </p:nvSpPr>
        <p:spPr>
          <a:xfrm>
            <a:off x="0" y="-1"/>
            <a:ext cx="12192000" cy="3684899"/>
          </a:xfrm>
          <a:prstGeom prst="rect">
            <a:avLst/>
          </a:prstGeom>
          <a:solidFill>
            <a:srgbClr val="D6CCC4">
              <a:alpha val="14901"/>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FFFFFF"/>
              </a:solidFill>
              <a:latin typeface="Quattrocento Sans"/>
              <a:ea typeface="Quattrocento Sans"/>
              <a:cs typeface="Quattrocento Sans"/>
              <a:sym typeface="Quattrocento Sans"/>
            </a:endParaRPr>
          </a:p>
        </p:txBody>
      </p:sp>
      <p:cxnSp>
        <p:nvCxnSpPr>
          <p:cNvPr id="7" name="Google Shape;7;p11"/>
          <p:cNvCxnSpPr/>
          <p:nvPr/>
        </p:nvCxnSpPr>
        <p:spPr>
          <a:xfrm rot="10800000">
            <a:off x="1592874" y="3684897"/>
            <a:ext cx="9006254" cy="1"/>
          </a:xfrm>
          <a:prstGeom prst="straightConnector1">
            <a:avLst/>
          </a:prstGeom>
          <a:noFill/>
          <a:ln cap="flat" cmpd="sng" w="9525">
            <a:solidFill>
              <a:srgbClr val="665446"/>
            </a:solidFill>
            <a:prstDash val="solid"/>
            <a:miter lim="8000"/>
            <a:headEnd len="sm" w="sm" type="none"/>
            <a:tailEnd len="sm" w="sm" type="none"/>
          </a:ln>
        </p:spPr>
      </p:cxnSp>
      <p:sp>
        <p:nvSpPr>
          <p:cNvPr id="8" name="Google Shape;8;p11"/>
          <p:cNvSpPr txBox="1"/>
          <p:nvPr>
            <p:ph type="title"/>
          </p:nvPr>
        </p:nvSpPr>
        <p:spPr>
          <a:xfrm>
            <a:off x="838200" y="498927"/>
            <a:ext cx="10515600" cy="565436"/>
          </a:xfrm>
          <a:prstGeom prst="rect">
            <a:avLst/>
          </a:prstGeom>
          <a:noFill/>
          <a:ln>
            <a:noFill/>
          </a:ln>
        </p:spPr>
        <p:txBody>
          <a:bodyPr anchorCtr="0" anchor="t" bIns="45700" lIns="45700" spcFirstLastPara="1" rIns="45700" wrap="square" tIns="45700">
            <a:normAutofit/>
          </a:bodyPr>
          <a:lstStyle>
            <a:lvl1pPr lvl="0" marR="0" rtl="0" algn="ctr">
              <a:lnSpc>
                <a:spcPct val="90000"/>
              </a:lnSpc>
              <a:spcBef>
                <a:spcPts val="0"/>
              </a:spcBef>
              <a:spcAft>
                <a:spcPts val="0"/>
              </a:spcAft>
              <a:buClr>
                <a:schemeClr val="accent3"/>
              </a:buClr>
              <a:buSzPts val="3200"/>
              <a:buFont typeface="Quattrocento Sans"/>
              <a:buNone/>
              <a:defRPr b="0" i="0" sz="3200" u="none" cap="none" strike="noStrike">
                <a:solidFill>
                  <a:schemeClr val="accent3"/>
                </a:solidFill>
                <a:latin typeface="Quattrocento Sans"/>
                <a:ea typeface="Quattrocento Sans"/>
                <a:cs typeface="Quattrocento Sans"/>
                <a:sym typeface="Quattrocento Sans"/>
              </a:defRPr>
            </a:lvl1pPr>
            <a:lvl2pPr lvl="1" marR="0" rtl="0" algn="ctr">
              <a:lnSpc>
                <a:spcPct val="90000"/>
              </a:lnSpc>
              <a:spcBef>
                <a:spcPts val="0"/>
              </a:spcBef>
              <a:spcAft>
                <a:spcPts val="0"/>
              </a:spcAft>
              <a:buClr>
                <a:schemeClr val="accent3"/>
              </a:buClr>
              <a:buSzPts val="3200"/>
              <a:buFont typeface="Quattrocento Sans"/>
              <a:buNone/>
              <a:defRPr b="0" i="0" sz="3200" u="none" cap="none" strike="noStrike">
                <a:solidFill>
                  <a:schemeClr val="accent3"/>
                </a:solidFill>
                <a:latin typeface="Quattrocento Sans"/>
                <a:ea typeface="Quattrocento Sans"/>
                <a:cs typeface="Quattrocento Sans"/>
                <a:sym typeface="Quattrocento Sans"/>
              </a:defRPr>
            </a:lvl2pPr>
            <a:lvl3pPr lvl="2" marR="0" rtl="0" algn="ctr">
              <a:lnSpc>
                <a:spcPct val="90000"/>
              </a:lnSpc>
              <a:spcBef>
                <a:spcPts val="0"/>
              </a:spcBef>
              <a:spcAft>
                <a:spcPts val="0"/>
              </a:spcAft>
              <a:buClr>
                <a:schemeClr val="accent3"/>
              </a:buClr>
              <a:buSzPts val="3200"/>
              <a:buFont typeface="Quattrocento Sans"/>
              <a:buNone/>
              <a:defRPr b="0" i="0" sz="3200" u="none" cap="none" strike="noStrike">
                <a:solidFill>
                  <a:schemeClr val="accent3"/>
                </a:solidFill>
                <a:latin typeface="Quattrocento Sans"/>
                <a:ea typeface="Quattrocento Sans"/>
                <a:cs typeface="Quattrocento Sans"/>
                <a:sym typeface="Quattrocento Sans"/>
              </a:defRPr>
            </a:lvl3pPr>
            <a:lvl4pPr lvl="3" marR="0" rtl="0" algn="ctr">
              <a:lnSpc>
                <a:spcPct val="90000"/>
              </a:lnSpc>
              <a:spcBef>
                <a:spcPts val="0"/>
              </a:spcBef>
              <a:spcAft>
                <a:spcPts val="0"/>
              </a:spcAft>
              <a:buClr>
                <a:schemeClr val="accent3"/>
              </a:buClr>
              <a:buSzPts val="3200"/>
              <a:buFont typeface="Quattrocento Sans"/>
              <a:buNone/>
              <a:defRPr b="0" i="0" sz="3200" u="none" cap="none" strike="noStrike">
                <a:solidFill>
                  <a:schemeClr val="accent3"/>
                </a:solidFill>
                <a:latin typeface="Quattrocento Sans"/>
                <a:ea typeface="Quattrocento Sans"/>
                <a:cs typeface="Quattrocento Sans"/>
                <a:sym typeface="Quattrocento Sans"/>
              </a:defRPr>
            </a:lvl4pPr>
            <a:lvl5pPr lvl="4" marR="0" rtl="0" algn="ctr">
              <a:lnSpc>
                <a:spcPct val="90000"/>
              </a:lnSpc>
              <a:spcBef>
                <a:spcPts val="0"/>
              </a:spcBef>
              <a:spcAft>
                <a:spcPts val="0"/>
              </a:spcAft>
              <a:buClr>
                <a:schemeClr val="accent3"/>
              </a:buClr>
              <a:buSzPts val="3200"/>
              <a:buFont typeface="Quattrocento Sans"/>
              <a:buNone/>
              <a:defRPr b="0" i="0" sz="3200" u="none" cap="none" strike="noStrike">
                <a:solidFill>
                  <a:schemeClr val="accent3"/>
                </a:solidFill>
                <a:latin typeface="Quattrocento Sans"/>
                <a:ea typeface="Quattrocento Sans"/>
                <a:cs typeface="Quattrocento Sans"/>
                <a:sym typeface="Quattrocento Sans"/>
              </a:defRPr>
            </a:lvl5pPr>
            <a:lvl6pPr lvl="5" marR="0" rtl="0" algn="ctr">
              <a:lnSpc>
                <a:spcPct val="90000"/>
              </a:lnSpc>
              <a:spcBef>
                <a:spcPts val="0"/>
              </a:spcBef>
              <a:spcAft>
                <a:spcPts val="0"/>
              </a:spcAft>
              <a:buClr>
                <a:schemeClr val="accent3"/>
              </a:buClr>
              <a:buSzPts val="3200"/>
              <a:buFont typeface="Quattrocento Sans"/>
              <a:buNone/>
              <a:defRPr b="0" i="0" sz="3200" u="none" cap="none" strike="noStrike">
                <a:solidFill>
                  <a:schemeClr val="accent3"/>
                </a:solidFill>
                <a:latin typeface="Quattrocento Sans"/>
                <a:ea typeface="Quattrocento Sans"/>
                <a:cs typeface="Quattrocento Sans"/>
                <a:sym typeface="Quattrocento Sans"/>
              </a:defRPr>
            </a:lvl6pPr>
            <a:lvl7pPr lvl="6" marR="0" rtl="0" algn="ctr">
              <a:lnSpc>
                <a:spcPct val="90000"/>
              </a:lnSpc>
              <a:spcBef>
                <a:spcPts val="0"/>
              </a:spcBef>
              <a:spcAft>
                <a:spcPts val="0"/>
              </a:spcAft>
              <a:buClr>
                <a:schemeClr val="accent3"/>
              </a:buClr>
              <a:buSzPts val="3200"/>
              <a:buFont typeface="Quattrocento Sans"/>
              <a:buNone/>
              <a:defRPr b="0" i="0" sz="3200" u="none" cap="none" strike="noStrike">
                <a:solidFill>
                  <a:schemeClr val="accent3"/>
                </a:solidFill>
                <a:latin typeface="Quattrocento Sans"/>
                <a:ea typeface="Quattrocento Sans"/>
                <a:cs typeface="Quattrocento Sans"/>
                <a:sym typeface="Quattrocento Sans"/>
              </a:defRPr>
            </a:lvl7pPr>
            <a:lvl8pPr lvl="7" marR="0" rtl="0" algn="ctr">
              <a:lnSpc>
                <a:spcPct val="90000"/>
              </a:lnSpc>
              <a:spcBef>
                <a:spcPts val="0"/>
              </a:spcBef>
              <a:spcAft>
                <a:spcPts val="0"/>
              </a:spcAft>
              <a:buClr>
                <a:schemeClr val="accent3"/>
              </a:buClr>
              <a:buSzPts val="3200"/>
              <a:buFont typeface="Quattrocento Sans"/>
              <a:buNone/>
              <a:defRPr b="0" i="0" sz="3200" u="none" cap="none" strike="noStrike">
                <a:solidFill>
                  <a:schemeClr val="accent3"/>
                </a:solidFill>
                <a:latin typeface="Quattrocento Sans"/>
                <a:ea typeface="Quattrocento Sans"/>
                <a:cs typeface="Quattrocento Sans"/>
                <a:sym typeface="Quattrocento Sans"/>
              </a:defRPr>
            </a:lvl8pPr>
            <a:lvl9pPr lvl="8" marR="0" rtl="0" algn="ctr">
              <a:lnSpc>
                <a:spcPct val="90000"/>
              </a:lnSpc>
              <a:spcBef>
                <a:spcPts val="0"/>
              </a:spcBef>
              <a:spcAft>
                <a:spcPts val="0"/>
              </a:spcAft>
              <a:buClr>
                <a:schemeClr val="accent3"/>
              </a:buClr>
              <a:buSzPts val="3200"/>
              <a:buFont typeface="Quattrocento Sans"/>
              <a:buNone/>
              <a:defRPr b="0" i="0" sz="3200" u="none" cap="none" strike="noStrike">
                <a:solidFill>
                  <a:schemeClr val="accent3"/>
                </a:solidFill>
                <a:latin typeface="Quattrocento Sans"/>
                <a:ea typeface="Quattrocento Sans"/>
                <a:cs typeface="Quattrocento Sans"/>
                <a:sym typeface="Quattrocento Sans"/>
              </a:defRPr>
            </a:lvl9pPr>
          </a:lstStyle>
          <a:p/>
        </p:txBody>
      </p:sp>
      <p:sp>
        <p:nvSpPr>
          <p:cNvPr id="9" name="Google Shape;9;p11"/>
          <p:cNvSpPr/>
          <p:nvPr/>
        </p:nvSpPr>
        <p:spPr>
          <a:xfrm>
            <a:off x="1428750" y="3520775"/>
            <a:ext cx="328247" cy="328247"/>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accent2"/>
              </a:buClr>
              <a:buSzPts val="1800"/>
              <a:buFont typeface="Quattrocento Sans"/>
              <a:buNone/>
            </a:pPr>
            <a:r>
              <a:t/>
            </a:r>
            <a:endParaRPr b="0" i="0" sz="1800" u="none" cap="none" strike="noStrike">
              <a:solidFill>
                <a:schemeClr val="accent2"/>
              </a:solidFill>
              <a:latin typeface="Quattrocento Sans"/>
              <a:ea typeface="Quattrocento Sans"/>
              <a:cs typeface="Quattrocento Sans"/>
              <a:sym typeface="Quattrocento Sans"/>
            </a:endParaRPr>
          </a:p>
        </p:txBody>
      </p:sp>
      <p:sp>
        <p:nvSpPr>
          <p:cNvPr id="10" name="Google Shape;10;p11"/>
          <p:cNvSpPr/>
          <p:nvPr/>
        </p:nvSpPr>
        <p:spPr>
          <a:xfrm>
            <a:off x="3680314" y="3520775"/>
            <a:ext cx="328247" cy="328247"/>
          </a:xfrm>
          <a:prstGeom prst="rect">
            <a:avLst/>
          </a:prstGeom>
          <a:solidFill>
            <a:srgbClr val="33453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FFFFFF"/>
              </a:solidFill>
              <a:latin typeface="Quattrocento Sans"/>
              <a:ea typeface="Quattrocento Sans"/>
              <a:cs typeface="Quattrocento Sans"/>
              <a:sym typeface="Quattrocento Sans"/>
            </a:endParaRPr>
          </a:p>
        </p:txBody>
      </p:sp>
      <p:sp>
        <p:nvSpPr>
          <p:cNvPr id="11" name="Google Shape;11;p11"/>
          <p:cNvSpPr/>
          <p:nvPr/>
        </p:nvSpPr>
        <p:spPr>
          <a:xfrm>
            <a:off x="5931877" y="3520775"/>
            <a:ext cx="328247" cy="328247"/>
          </a:xfrm>
          <a:prstGeom prst="rect">
            <a:avLst/>
          </a:prstGeom>
          <a:solidFill>
            <a:srgbClr val="7949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FFFFFF"/>
              </a:solidFill>
              <a:latin typeface="Quattrocento Sans"/>
              <a:ea typeface="Quattrocento Sans"/>
              <a:cs typeface="Quattrocento Sans"/>
              <a:sym typeface="Quattrocento Sans"/>
            </a:endParaRPr>
          </a:p>
        </p:txBody>
      </p:sp>
      <p:sp>
        <p:nvSpPr>
          <p:cNvPr id="12" name="Google Shape;12;p11"/>
          <p:cNvSpPr/>
          <p:nvPr/>
        </p:nvSpPr>
        <p:spPr>
          <a:xfrm>
            <a:off x="8183442" y="3520775"/>
            <a:ext cx="328247" cy="328247"/>
          </a:xfrm>
          <a:prstGeom prst="rect">
            <a:avLst/>
          </a:prstGeom>
          <a:solidFill>
            <a:srgbClr val="23384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FFFFFF"/>
              </a:solidFill>
              <a:latin typeface="Quattrocento Sans"/>
              <a:ea typeface="Quattrocento Sans"/>
              <a:cs typeface="Quattrocento Sans"/>
              <a:sym typeface="Quattrocento Sans"/>
            </a:endParaRPr>
          </a:p>
        </p:txBody>
      </p:sp>
      <p:sp>
        <p:nvSpPr>
          <p:cNvPr id="13" name="Google Shape;13;p11"/>
          <p:cNvSpPr/>
          <p:nvPr/>
        </p:nvSpPr>
        <p:spPr>
          <a:xfrm>
            <a:off x="10435004" y="3520775"/>
            <a:ext cx="328247" cy="328247"/>
          </a:xfrm>
          <a:prstGeom prst="rect">
            <a:avLst/>
          </a:prstGeom>
          <a:solidFill>
            <a:srgbClr val="4D68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accent1"/>
              </a:buClr>
              <a:buSzPts val="1800"/>
              <a:buFont typeface="Quattrocento Sans"/>
              <a:buNone/>
            </a:pPr>
            <a:r>
              <a:t/>
            </a:r>
            <a:endParaRPr b="0" i="0" sz="1800" u="none" cap="none" strike="noStrike">
              <a:solidFill>
                <a:schemeClr val="accent1"/>
              </a:solidFill>
              <a:latin typeface="Quattrocento Sans"/>
              <a:ea typeface="Quattrocento Sans"/>
              <a:cs typeface="Quattrocento Sans"/>
              <a:sym typeface="Quattrocento Sans"/>
            </a:endParaRPr>
          </a:p>
        </p:txBody>
      </p:sp>
      <p:cxnSp>
        <p:nvCxnSpPr>
          <p:cNvPr id="14" name="Google Shape;14;p11"/>
          <p:cNvCxnSpPr/>
          <p:nvPr/>
        </p:nvCxnSpPr>
        <p:spPr>
          <a:xfrm>
            <a:off x="1592872" y="2964383"/>
            <a:ext cx="1" cy="415717"/>
          </a:xfrm>
          <a:prstGeom prst="straightConnector1">
            <a:avLst/>
          </a:prstGeom>
          <a:noFill/>
          <a:ln cap="flat" cmpd="sng" w="9525">
            <a:solidFill>
              <a:srgbClr val="5E1303"/>
            </a:solidFill>
            <a:prstDash val="solid"/>
            <a:miter lim="8000"/>
            <a:headEnd len="sm" w="sm" type="none"/>
            <a:tailEnd len="sm" w="sm" type="none"/>
          </a:ln>
        </p:spPr>
      </p:cxnSp>
      <p:cxnSp>
        <p:nvCxnSpPr>
          <p:cNvPr id="15" name="Google Shape;15;p11"/>
          <p:cNvCxnSpPr/>
          <p:nvPr/>
        </p:nvCxnSpPr>
        <p:spPr>
          <a:xfrm>
            <a:off x="6096001" y="2964383"/>
            <a:ext cx="1" cy="415717"/>
          </a:xfrm>
          <a:prstGeom prst="straightConnector1">
            <a:avLst/>
          </a:prstGeom>
          <a:noFill/>
          <a:ln cap="flat" cmpd="sng" w="9525">
            <a:solidFill>
              <a:schemeClr val="accent5"/>
            </a:solidFill>
            <a:prstDash val="solid"/>
            <a:miter lim="8000"/>
            <a:headEnd len="sm" w="sm" type="none"/>
            <a:tailEnd len="sm" w="sm" type="none"/>
          </a:ln>
        </p:spPr>
      </p:cxnSp>
      <p:cxnSp>
        <p:nvCxnSpPr>
          <p:cNvPr id="16" name="Google Shape;16;p11"/>
          <p:cNvCxnSpPr/>
          <p:nvPr/>
        </p:nvCxnSpPr>
        <p:spPr>
          <a:xfrm>
            <a:off x="10599126" y="2964383"/>
            <a:ext cx="1" cy="415717"/>
          </a:xfrm>
          <a:prstGeom prst="straightConnector1">
            <a:avLst/>
          </a:prstGeom>
          <a:noFill/>
          <a:ln cap="flat" cmpd="sng" w="9525">
            <a:solidFill>
              <a:srgbClr val="4D6848"/>
            </a:solidFill>
            <a:prstDash val="solid"/>
            <a:miter lim="8000"/>
            <a:headEnd len="sm" w="sm" type="none"/>
            <a:tailEnd len="sm" w="sm" type="none"/>
          </a:ln>
        </p:spPr>
      </p:cxnSp>
      <p:sp>
        <p:nvSpPr>
          <p:cNvPr id="17" name="Google Shape;17;p11"/>
          <p:cNvSpPr txBox="1"/>
          <p:nvPr>
            <p:ph idx="1" type="body"/>
          </p:nvPr>
        </p:nvSpPr>
        <p:spPr>
          <a:xfrm>
            <a:off x="465171" y="2075688"/>
            <a:ext cx="2251565" cy="498497"/>
          </a:xfrm>
          <a:prstGeom prst="rect">
            <a:avLst/>
          </a:prstGeom>
          <a:noFill/>
          <a:ln>
            <a:noFill/>
          </a:ln>
        </p:spPr>
        <p:txBody>
          <a:bodyPr anchorCtr="0" anchor="b" bIns="45700" lIns="45700" spcFirstLastPara="1" rIns="45700" wrap="square" tIns="45700">
            <a:normAutofit/>
          </a:bodyPr>
          <a:lstStyle>
            <a:lvl1pPr indent="-228600" lvl="0" marL="457200" marR="0" rtl="0" algn="ctr">
              <a:lnSpc>
                <a:spcPct val="90000"/>
              </a:lnSpc>
              <a:spcBef>
                <a:spcPts val="1000"/>
              </a:spcBef>
              <a:spcAft>
                <a:spcPts val="0"/>
              </a:spcAft>
              <a:buClr>
                <a:schemeClr val="accent2"/>
              </a:buClr>
              <a:buSzPts val="1600"/>
              <a:buFont typeface="Quattrocento Sans"/>
              <a:buNone/>
              <a:defRPr b="0" i="0" sz="1600" u="none" cap="none" strike="noStrike">
                <a:solidFill>
                  <a:schemeClr val="accent2"/>
                </a:solidFill>
                <a:latin typeface="Quattrocento Sans"/>
                <a:ea typeface="Quattrocento Sans"/>
                <a:cs typeface="Quattrocento Sans"/>
                <a:sym typeface="Quattrocento Sans"/>
              </a:defRPr>
            </a:lvl1pPr>
            <a:lvl2pPr indent="-330200" lvl="1" marL="914400" marR="0" rtl="0" algn="ctr">
              <a:lnSpc>
                <a:spcPct val="90000"/>
              </a:lnSpc>
              <a:spcBef>
                <a:spcPts val="1000"/>
              </a:spcBef>
              <a:spcAft>
                <a:spcPts val="0"/>
              </a:spcAft>
              <a:buClr>
                <a:schemeClr val="accent2"/>
              </a:buClr>
              <a:buSzPts val="1600"/>
              <a:buFont typeface="Quattrocento Sans"/>
              <a:buChar char="•"/>
              <a:defRPr b="0" i="0" sz="1600" u="none" cap="none" strike="noStrike">
                <a:solidFill>
                  <a:schemeClr val="accent2"/>
                </a:solidFill>
                <a:latin typeface="Quattrocento Sans"/>
                <a:ea typeface="Quattrocento Sans"/>
                <a:cs typeface="Quattrocento Sans"/>
                <a:sym typeface="Quattrocento Sans"/>
              </a:defRPr>
            </a:lvl2pPr>
            <a:lvl3pPr indent="-330200" lvl="2" marL="1371600" marR="0" rtl="0" algn="ctr">
              <a:lnSpc>
                <a:spcPct val="90000"/>
              </a:lnSpc>
              <a:spcBef>
                <a:spcPts val="1000"/>
              </a:spcBef>
              <a:spcAft>
                <a:spcPts val="0"/>
              </a:spcAft>
              <a:buClr>
                <a:schemeClr val="accent2"/>
              </a:buClr>
              <a:buSzPts val="1600"/>
              <a:buFont typeface="Quattrocento Sans"/>
              <a:buChar char="•"/>
              <a:defRPr b="0" i="0" sz="1600" u="none" cap="none" strike="noStrike">
                <a:solidFill>
                  <a:schemeClr val="accent2"/>
                </a:solidFill>
                <a:latin typeface="Quattrocento Sans"/>
                <a:ea typeface="Quattrocento Sans"/>
                <a:cs typeface="Quattrocento Sans"/>
                <a:sym typeface="Quattrocento Sans"/>
              </a:defRPr>
            </a:lvl3pPr>
            <a:lvl4pPr indent="-330200" lvl="3" marL="1828800" marR="0" rtl="0" algn="ctr">
              <a:lnSpc>
                <a:spcPct val="90000"/>
              </a:lnSpc>
              <a:spcBef>
                <a:spcPts val="1000"/>
              </a:spcBef>
              <a:spcAft>
                <a:spcPts val="0"/>
              </a:spcAft>
              <a:buClr>
                <a:schemeClr val="accent2"/>
              </a:buClr>
              <a:buSzPts val="1600"/>
              <a:buFont typeface="Quattrocento Sans"/>
              <a:buChar char="•"/>
              <a:defRPr b="0" i="0" sz="1600" u="none" cap="none" strike="noStrike">
                <a:solidFill>
                  <a:schemeClr val="accent2"/>
                </a:solidFill>
                <a:latin typeface="Quattrocento Sans"/>
                <a:ea typeface="Quattrocento Sans"/>
                <a:cs typeface="Quattrocento Sans"/>
                <a:sym typeface="Quattrocento Sans"/>
              </a:defRPr>
            </a:lvl4pPr>
            <a:lvl5pPr indent="-330200" lvl="4" marL="2286000" marR="0" rtl="0" algn="ctr">
              <a:lnSpc>
                <a:spcPct val="90000"/>
              </a:lnSpc>
              <a:spcBef>
                <a:spcPts val="1000"/>
              </a:spcBef>
              <a:spcAft>
                <a:spcPts val="0"/>
              </a:spcAft>
              <a:buClr>
                <a:schemeClr val="accent2"/>
              </a:buClr>
              <a:buSzPts val="1600"/>
              <a:buFont typeface="Quattrocento Sans"/>
              <a:buChar char="•"/>
              <a:defRPr b="0" i="0" sz="1600" u="none" cap="none" strike="noStrike">
                <a:solidFill>
                  <a:schemeClr val="accent2"/>
                </a:solidFill>
                <a:latin typeface="Quattrocento Sans"/>
                <a:ea typeface="Quattrocento Sans"/>
                <a:cs typeface="Quattrocento Sans"/>
                <a:sym typeface="Quattrocento Sans"/>
              </a:defRPr>
            </a:lvl5pPr>
            <a:lvl6pPr indent="-330200" lvl="5" marL="2743200" marR="0" rtl="0" algn="ctr">
              <a:lnSpc>
                <a:spcPct val="90000"/>
              </a:lnSpc>
              <a:spcBef>
                <a:spcPts val="1000"/>
              </a:spcBef>
              <a:spcAft>
                <a:spcPts val="0"/>
              </a:spcAft>
              <a:buClr>
                <a:schemeClr val="accent2"/>
              </a:buClr>
              <a:buSzPts val="1600"/>
              <a:buFont typeface="Quattrocento Sans"/>
              <a:buChar char="•"/>
              <a:defRPr b="0" i="0" sz="1600" u="none" cap="none" strike="noStrike">
                <a:solidFill>
                  <a:schemeClr val="accent2"/>
                </a:solidFill>
                <a:latin typeface="Quattrocento Sans"/>
                <a:ea typeface="Quattrocento Sans"/>
                <a:cs typeface="Quattrocento Sans"/>
                <a:sym typeface="Quattrocento Sans"/>
              </a:defRPr>
            </a:lvl6pPr>
            <a:lvl7pPr indent="-330200" lvl="6" marL="3200400" marR="0" rtl="0" algn="ctr">
              <a:lnSpc>
                <a:spcPct val="90000"/>
              </a:lnSpc>
              <a:spcBef>
                <a:spcPts val="1000"/>
              </a:spcBef>
              <a:spcAft>
                <a:spcPts val="0"/>
              </a:spcAft>
              <a:buClr>
                <a:schemeClr val="accent2"/>
              </a:buClr>
              <a:buSzPts val="1600"/>
              <a:buFont typeface="Quattrocento Sans"/>
              <a:buChar char="•"/>
              <a:defRPr b="0" i="0" sz="1600" u="none" cap="none" strike="noStrike">
                <a:solidFill>
                  <a:schemeClr val="accent2"/>
                </a:solidFill>
                <a:latin typeface="Quattrocento Sans"/>
                <a:ea typeface="Quattrocento Sans"/>
                <a:cs typeface="Quattrocento Sans"/>
                <a:sym typeface="Quattrocento Sans"/>
              </a:defRPr>
            </a:lvl7pPr>
            <a:lvl8pPr indent="-330200" lvl="7" marL="3657600" marR="0" rtl="0" algn="ctr">
              <a:lnSpc>
                <a:spcPct val="90000"/>
              </a:lnSpc>
              <a:spcBef>
                <a:spcPts val="1000"/>
              </a:spcBef>
              <a:spcAft>
                <a:spcPts val="0"/>
              </a:spcAft>
              <a:buClr>
                <a:schemeClr val="accent2"/>
              </a:buClr>
              <a:buSzPts val="1600"/>
              <a:buFont typeface="Quattrocento Sans"/>
              <a:buChar char="•"/>
              <a:defRPr b="0" i="0" sz="1600" u="none" cap="none" strike="noStrike">
                <a:solidFill>
                  <a:schemeClr val="accent2"/>
                </a:solidFill>
                <a:latin typeface="Quattrocento Sans"/>
                <a:ea typeface="Quattrocento Sans"/>
                <a:cs typeface="Quattrocento Sans"/>
                <a:sym typeface="Quattrocento Sans"/>
              </a:defRPr>
            </a:lvl8pPr>
            <a:lvl9pPr indent="-330200" lvl="8" marL="4114800" marR="0" rtl="0" algn="ctr">
              <a:lnSpc>
                <a:spcPct val="90000"/>
              </a:lnSpc>
              <a:spcBef>
                <a:spcPts val="1000"/>
              </a:spcBef>
              <a:spcAft>
                <a:spcPts val="0"/>
              </a:spcAft>
              <a:buClr>
                <a:schemeClr val="accent2"/>
              </a:buClr>
              <a:buSzPts val="1600"/>
              <a:buFont typeface="Quattrocento Sans"/>
              <a:buChar char="•"/>
              <a:defRPr b="0" i="0" sz="1600" u="none" cap="none" strike="noStrike">
                <a:solidFill>
                  <a:schemeClr val="accent2"/>
                </a:solidFill>
                <a:latin typeface="Quattrocento Sans"/>
                <a:ea typeface="Quattrocento Sans"/>
                <a:cs typeface="Quattrocento Sans"/>
                <a:sym typeface="Quattrocento Sans"/>
              </a:defRPr>
            </a:lvl9pPr>
          </a:lstStyle>
          <a:p/>
        </p:txBody>
      </p:sp>
      <p:cxnSp>
        <p:nvCxnSpPr>
          <p:cNvPr id="18" name="Google Shape;18;p11"/>
          <p:cNvCxnSpPr/>
          <p:nvPr/>
        </p:nvCxnSpPr>
        <p:spPr>
          <a:xfrm>
            <a:off x="3844715" y="3977430"/>
            <a:ext cx="1" cy="415717"/>
          </a:xfrm>
          <a:prstGeom prst="straightConnector1">
            <a:avLst/>
          </a:prstGeom>
          <a:noFill/>
          <a:ln cap="flat" cmpd="sng" w="9525">
            <a:solidFill>
              <a:srgbClr val="334530"/>
            </a:solidFill>
            <a:prstDash val="solid"/>
            <a:miter lim="8000"/>
            <a:headEnd len="sm" w="sm" type="none"/>
            <a:tailEnd len="sm" w="sm" type="none"/>
          </a:ln>
        </p:spPr>
      </p:cxnSp>
      <p:cxnSp>
        <p:nvCxnSpPr>
          <p:cNvPr id="19" name="Google Shape;19;p11"/>
          <p:cNvCxnSpPr/>
          <p:nvPr/>
        </p:nvCxnSpPr>
        <p:spPr>
          <a:xfrm>
            <a:off x="8347565" y="3977430"/>
            <a:ext cx="1" cy="415717"/>
          </a:xfrm>
          <a:prstGeom prst="straightConnector1">
            <a:avLst/>
          </a:prstGeom>
          <a:noFill/>
          <a:ln cap="flat" cmpd="sng" w="9525">
            <a:solidFill>
              <a:srgbClr val="233846"/>
            </a:solidFill>
            <a:prstDash val="solid"/>
            <a:miter lim="8000"/>
            <a:headEnd len="sm" w="sm" type="none"/>
            <a:tailEnd len="sm" w="sm" type="none"/>
          </a:ln>
        </p:spPr>
      </p:cxnSp>
      <p:sp>
        <p:nvSpPr>
          <p:cNvPr id="20" name="Google Shape;20;p1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Quattrocento Sans"/>
              <a:buNone/>
              <a:defRPr b="0" i="0" sz="1200" u="none" cap="none" strike="noStrike">
                <a:solidFill>
                  <a:srgbClr val="000000"/>
                </a:solidFill>
                <a:latin typeface="Quattrocento Sans"/>
                <a:ea typeface="Quattrocento Sans"/>
                <a:cs typeface="Quattrocento Sans"/>
                <a:sym typeface="Quattrocento Sans"/>
              </a:defRPr>
            </a:lvl1pPr>
            <a:lvl2pPr indent="0" lvl="1" marL="0" marR="0" rtl="0" algn="r">
              <a:lnSpc>
                <a:spcPct val="100000"/>
              </a:lnSpc>
              <a:spcBef>
                <a:spcPts val="0"/>
              </a:spcBef>
              <a:spcAft>
                <a:spcPts val="0"/>
              </a:spcAft>
              <a:buClr>
                <a:srgbClr val="000000"/>
              </a:buClr>
              <a:buSzPts val="1200"/>
              <a:buFont typeface="Quattrocento Sans"/>
              <a:buNone/>
              <a:defRPr b="0" i="0" sz="1200" u="none" cap="none" strike="noStrike">
                <a:solidFill>
                  <a:srgbClr val="000000"/>
                </a:solidFill>
                <a:latin typeface="Quattrocento Sans"/>
                <a:ea typeface="Quattrocento Sans"/>
                <a:cs typeface="Quattrocento Sans"/>
                <a:sym typeface="Quattrocento Sans"/>
              </a:defRPr>
            </a:lvl2pPr>
            <a:lvl3pPr indent="0" lvl="2" marL="0" marR="0" rtl="0" algn="r">
              <a:lnSpc>
                <a:spcPct val="100000"/>
              </a:lnSpc>
              <a:spcBef>
                <a:spcPts val="0"/>
              </a:spcBef>
              <a:spcAft>
                <a:spcPts val="0"/>
              </a:spcAft>
              <a:buClr>
                <a:srgbClr val="000000"/>
              </a:buClr>
              <a:buSzPts val="1200"/>
              <a:buFont typeface="Quattrocento Sans"/>
              <a:buNone/>
              <a:defRPr b="0" i="0" sz="1200" u="none" cap="none" strike="noStrike">
                <a:solidFill>
                  <a:srgbClr val="000000"/>
                </a:solidFill>
                <a:latin typeface="Quattrocento Sans"/>
                <a:ea typeface="Quattrocento Sans"/>
                <a:cs typeface="Quattrocento Sans"/>
                <a:sym typeface="Quattrocento Sans"/>
              </a:defRPr>
            </a:lvl3pPr>
            <a:lvl4pPr indent="0" lvl="3" marL="0" marR="0" rtl="0" algn="r">
              <a:lnSpc>
                <a:spcPct val="100000"/>
              </a:lnSpc>
              <a:spcBef>
                <a:spcPts val="0"/>
              </a:spcBef>
              <a:spcAft>
                <a:spcPts val="0"/>
              </a:spcAft>
              <a:buClr>
                <a:srgbClr val="000000"/>
              </a:buClr>
              <a:buSzPts val="1200"/>
              <a:buFont typeface="Quattrocento Sans"/>
              <a:buNone/>
              <a:defRPr b="0" i="0" sz="1200" u="none" cap="none" strike="noStrike">
                <a:solidFill>
                  <a:srgbClr val="000000"/>
                </a:solidFill>
                <a:latin typeface="Quattrocento Sans"/>
                <a:ea typeface="Quattrocento Sans"/>
                <a:cs typeface="Quattrocento Sans"/>
                <a:sym typeface="Quattrocento Sans"/>
              </a:defRPr>
            </a:lvl4pPr>
            <a:lvl5pPr indent="0" lvl="4" marL="0" marR="0" rtl="0" algn="r">
              <a:lnSpc>
                <a:spcPct val="100000"/>
              </a:lnSpc>
              <a:spcBef>
                <a:spcPts val="0"/>
              </a:spcBef>
              <a:spcAft>
                <a:spcPts val="0"/>
              </a:spcAft>
              <a:buClr>
                <a:srgbClr val="000000"/>
              </a:buClr>
              <a:buSzPts val="1200"/>
              <a:buFont typeface="Quattrocento Sans"/>
              <a:buNone/>
              <a:defRPr b="0" i="0" sz="1200" u="none" cap="none" strike="noStrike">
                <a:solidFill>
                  <a:srgbClr val="000000"/>
                </a:solidFill>
                <a:latin typeface="Quattrocento Sans"/>
                <a:ea typeface="Quattrocento Sans"/>
                <a:cs typeface="Quattrocento Sans"/>
                <a:sym typeface="Quattrocento Sans"/>
              </a:defRPr>
            </a:lvl5pPr>
            <a:lvl6pPr indent="0" lvl="5" marL="0" marR="0" rtl="0" algn="r">
              <a:lnSpc>
                <a:spcPct val="100000"/>
              </a:lnSpc>
              <a:spcBef>
                <a:spcPts val="0"/>
              </a:spcBef>
              <a:spcAft>
                <a:spcPts val="0"/>
              </a:spcAft>
              <a:buClr>
                <a:srgbClr val="000000"/>
              </a:buClr>
              <a:buSzPts val="1200"/>
              <a:buFont typeface="Quattrocento Sans"/>
              <a:buNone/>
              <a:defRPr b="0" i="0" sz="1200" u="none" cap="none" strike="noStrike">
                <a:solidFill>
                  <a:srgbClr val="000000"/>
                </a:solidFill>
                <a:latin typeface="Quattrocento Sans"/>
                <a:ea typeface="Quattrocento Sans"/>
                <a:cs typeface="Quattrocento Sans"/>
                <a:sym typeface="Quattrocento Sans"/>
              </a:defRPr>
            </a:lvl6pPr>
            <a:lvl7pPr indent="0" lvl="6" marL="0" marR="0" rtl="0" algn="r">
              <a:lnSpc>
                <a:spcPct val="100000"/>
              </a:lnSpc>
              <a:spcBef>
                <a:spcPts val="0"/>
              </a:spcBef>
              <a:spcAft>
                <a:spcPts val="0"/>
              </a:spcAft>
              <a:buClr>
                <a:srgbClr val="000000"/>
              </a:buClr>
              <a:buSzPts val="1200"/>
              <a:buFont typeface="Quattrocento Sans"/>
              <a:buNone/>
              <a:defRPr b="0" i="0" sz="1200" u="none" cap="none" strike="noStrike">
                <a:solidFill>
                  <a:srgbClr val="000000"/>
                </a:solidFill>
                <a:latin typeface="Quattrocento Sans"/>
                <a:ea typeface="Quattrocento Sans"/>
                <a:cs typeface="Quattrocento Sans"/>
                <a:sym typeface="Quattrocento Sans"/>
              </a:defRPr>
            </a:lvl7pPr>
            <a:lvl8pPr indent="0" lvl="7" marL="0" marR="0" rtl="0" algn="r">
              <a:lnSpc>
                <a:spcPct val="100000"/>
              </a:lnSpc>
              <a:spcBef>
                <a:spcPts val="0"/>
              </a:spcBef>
              <a:spcAft>
                <a:spcPts val="0"/>
              </a:spcAft>
              <a:buClr>
                <a:srgbClr val="000000"/>
              </a:buClr>
              <a:buSzPts val="1200"/>
              <a:buFont typeface="Quattrocento Sans"/>
              <a:buNone/>
              <a:defRPr b="0" i="0" sz="1200" u="none" cap="none" strike="noStrike">
                <a:solidFill>
                  <a:srgbClr val="000000"/>
                </a:solidFill>
                <a:latin typeface="Quattrocento Sans"/>
                <a:ea typeface="Quattrocento Sans"/>
                <a:cs typeface="Quattrocento Sans"/>
                <a:sym typeface="Quattrocento Sans"/>
              </a:defRPr>
            </a:lvl8pPr>
            <a:lvl9pPr indent="0" lvl="8" marL="0" marR="0" rtl="0" algn="r">
              <a:lnSpc>
                <a:spcPct val="100000"/>
              </a:lnSpc>
              <a:spcBef>
                <a:spcPts val="0"/>
              </a:spcBef>
              <a:spcAft>
                <a:spcPts val="0"/>
              </a:spcAft>
              <a:buClr>
                <a:srgbClr val="000000"/>
              </a:buClr>
              <a:buSzPts val="1200"/>
              <a:buFont typeface="Quattrocento Sans"/>
              <a:buNone/>
              <a:defRPr b="0" i="0" sz="1200" u="none" cap="none" strike="noStrike">
                <a:solidFill>
                  <a:srgbClr val="000000"/>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www.craigparro.org" TargetMode="External"/><Relationship Id="rId5"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title"/>
          </p:nvPr>
        </p:nvSpPr>
        <p:spPr>
          <a:xfrm>
            <a:off x="0" y="2113004"/>
            <a:ext cx="5465256" cy="2916196"/>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4D6848"/>
              </a:buClr>
              <a:buSzPts val="3800"/>
              <a:buFont typeface="Quattrocento Sans"/>
              <a:buNone/>
            </a:pPr>
            <a:r>
              <a:rPr lang="en-US" sz="3800"/>
              <a:t>DEVELOPING </a:t>
            </a:r>
            <a:r>
              <a:rPr lang="en-US" sz="3800"/>
              <a:t>A PLAN TO TRAIN TRAINERS:</a:t>
            </a:r>
            <a:endParaRPr/>
          </a:p>
          <a:p>
            <a:pPr indent="0" lvl="0" marL="0" rtl="0" algn="ctr">
              <a:lnSpc>
                <a:spcPct val="100000"/>
              </a:lnSpc>
              <a:spcBef>
                <a:spcPts val="0"/>
              </a:spcBef>
              <a:spcAft>
                <a:spcPts val="0"/>
              </a:spcAft>
              <a:buClr>
                <a:srgbClr val="4D6848"/>
              </a:buClr>
              <a:buSzPts val="3800"/>
              <a:buFont typeface="Quattrocento Sans"/>
              <a:buNone/>
            </a:pPr>
            <a:r>
              <a:t/>
            </a:r>
            <a:endParaRPr sz="3800"/>
          </a:p>
          <a:p>
            <a:pPr indent="0" lvl="0" marL="0" rtl="0" algn="ctr">
              <a:lnSpc>
                <a:spcPct val="100000"/>
              </a:lnSpc>
              <a:spcBef>
                <a:spcPts val="0"/>
              </a:spcBef>
              <a:spcAft>
                <a:spcPts val="0"/>
              </a:spcAft>
              <a:buClr>
                <a:srgbClr val="4D6848"/>
              </a:buClr>
              <a:buSzPts val="3800"/>
              <a:buFont typeface="Quattrocento Sans"/>
              <a:buNone/>
            </a:pPr>
            <a:r>
              <a:rPr lang="en-US" sz="3800"/>
              <a:t> </a:t>
            </a:r>
            <a:r>
              <a:rPr lang="en-US" sz="2200"/>
              <a:t>MAKING 2 TIMOTHY 2:2 A REALITY</a:t>
            </a:r>
            <a:endParaRPr/>
          </a:p>
        </p:txBody>
      </p:sp>
      <p:sp>
        <p:nvSpPr>
          <p:cNvPr id="116" name="Google Shape;116;p1"/>
          <p:cNvSpPr txBox="1"/>
          <p:nvPr>
            <p:ph idx="1" type="body"/>
          </p:nvPr>
        </p:nvSpPr>
        <p:spPr>
          <a:xfrm>
            <a:off x="160638" y="5568698"/>
            <a:ext cx="5266950" cy="832103"/>
          </a:xfrm>
          <a:prstGeom prst="rect">
            <a:avLst/>
          </a:prstGeom>
          <a:noFill/>
          <a:ln>
            <a:noFill/>
          </a:ln>
        </p:spPr>
        <p:txBody>
          <a:bodyPr anchorCtr="0" anchor="t" bIns="45700" lIns="45700" spcFirstLastPara="1" rIns="45700" wrap="square" tIns="45700">
            <a:normAutofit/>
          </a:bodyPr>
          <a:lstStyle/>
          <a:p>
            <a:pPr indent="0" lvl="0" marL="0" rtl="0" algn="ctr">
              <a:lnSpc>
                <a:spcPct val="90000"/>
              </a:lnSpc>
              <a:spcBef>
                <a:spcPts val="0"/>
              </a:spcBef>
              <a:spcAft>
                <a:spcPts val="0"/>
              </a:spcAft>
              <a:buClr>
                <a:srgbClr val="794907"/>
              </a:buClr>
              <a:buSzPts val="1360"/>
              <a:buFont typeface="Quattrocento Sans"/>
              <a:buNone/>
            </a:pPr>
            <a:r>
              <a:rPr b="1" lang="en-US" sz="1360"/>
              <a:t>CRAIG PARRO &amp;</a:t>
            </a:r>
            <a:endParaRPr/>
          </a:p>
          <a:p>
            <a:pPr indent="0" lvl="0" marL="0" rtl="0" algn="ctr">
              <a:lnSpc>
                <a:spcPct val="90000"/>
              </a:lnSpc>
              <a:spcBef>
                <a:spcPts val="600"/>
              </a:spcBef>
              <a:spcAft>
                <a:spcPts val="0"/>
              </a:spcAft>
              <a:buClr>
                <a:srgbClr val="794907"/>
              </a:buClr>
              <a:buSzPts val="1360"/>
              <a:buFont typeface="Quattrocento Sans"/>
              <a:buNone/>
            </a:pPr>
            <a:r>
              <a:rPr b="1" lang="en-US" sz="1360"/>
              <a:t>AL BRIDGES</a:t>
            </a:r>
            <a:endParaRPr/>
          </a:p>
        </p:txBody>
      </p:sp>
      <p:pic>
        <p:nvPicPr>
          <p:cNvPr descr="Picture Placeholder 5" id="117" name="Google Shape;117;p1"/>
          <p:cNvPicPr preferRelativeResize="0"/>
          <p:nvPr>
            <p:ph idx="2" type="pic"/>
          </p:nvPr>
        </p:nvPicPr>
        <p:blipFill rotWithShape="1">
          <a:blip r:embed="rId3">
            <a:alphaModFix/>
          </a:blip>
          <a:srcRect b="0" l="10428" r="33318" t="0"/>
          <a:stretch/>
        </p:blipFill>
        <p:spPr>
          <a:xfrm>
            <a:off x="8467945" y="946403"/>
            <a:ext cx="3724055" cy="4965193"/>
          </a:xfrm>
          <a:prstGeom prst="rect">
            <a:avLst/>
          </a:prstGeom>
          <a:noFill/>
          <a:ln>
            <a:noFill/>
          </a:ln>
        </p:spPr>
      </p:pic>
      <p:sp>
        <p:nvSpPr>
          <p:cNvPr id="118" name="Google Shape;118;p1"/>
          <p:cNvSpPr txBox="1"/>
          <p:nvPr>
            <p:ph idx="3" type="body"/>
          </p:nvPr>
        </p:nvSpPr>
        <p:spPr>
          <a:xfrm>
            <a:off x="5465255" y="142101"/>
            <a:ext cx="2965025" cy="6858001"/>
          </a:xfrm>
          <a:prstGeom prst="rect">
            <a:avLst/>
          </a:prstGeom>
          <a:solidFill>
            <a:schemeClr val="accent1">
              <a:alpha val="49803"/>
            </a:schemeClr>
          </a:solidFill>
          <a:ln>
            <a:noFill/>
          </a:ln>
        </p:spPr>
        <p:txBody>
          <a:bodyPr anchorCtr="0" anchor="t" bIns="45700" lIns="45700" spcFirstLastPara="1" rIns="45700" wrap="square" tIns="45700">
            <a:normAutofit/>
          </a:bodyPr>
          <a:lstStyle/>
          <a:p>
            <a:pPr indent="-50800" lvl="0" marL="228600" rtl="0" algn="l">
              <a:lnSpc>
                <a:spcPct val="90000"/>
              </a:lnSpc>
              <a:spcBef>
                <a:spcPts val="0"/>
              </a:spcBef>
              <a:spcAft>
                <a:spcPts val="0"/>
              </a:spcAft>
              <a:buSzPts val="2800"/>
              <a:buFont typeface="Arial"/>
              <a:buNone/>
            </a:pPr>
            <a:r>
              <a:t/>
            </a:r>
            <a:endParaRPr sz="2800" cap="none">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Picture 11" id="195" name="Google Shape;195;p10"/>
          <p:cNvPicPr preferRelativeResize="0"/>
          <p:nvPr/>
        </p:nvPicPr>
        <p:blipFill rotWithShape="1">
          <a:blip r:embed="rId3">
            <a:alphaModFix/>
          </a:blip>
          <a:srcRect b="0" l="0" r="0" t="0"/>
          <a:stretch/>
        </p:blipFill>
        <p:spPr>
          <a:xfrm>
            <a:off x="0" y="1196975"/>
            <a:ext cx="12192000" cy="4591266"/>
          </a:xfrm>
          <a:prstGeom prst="rect">
            <a:avLst/>
          </a:prstGeom>
          <a:noFill/>
          <a:ln>
            <a:noFill/>
          </a:ln>
        </p:spPr>
      </p:pic>
      <p:sp>
        <p:nvSpPr>
          <p:cNvPr id="196" name="Google Shape;196;p10"/>
          <p:cNvSpPr txBox="1"/>
          <p:nvPr>
            <p:ph type="title"/>
          </p:nvPr>
        </p:nvSpPr>
        <p:spPr>
          <a:xfrm>
            <a:off x="435428" y="498927"/>
            <a:ext cx="11501199" cy="567873"/>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4D6848"/>
              </a:buClr>
              <a:buSzPts val="2800"/>
              <a:buFont typeface="Quattrocento Sans"/>
              <a:buNone/>
            </a:pPr>
            <a:r>
              <a:rPr lang="en-US" sz="2800"/>
              <a:t>RESOURCES FOR YOU</a:t>
            </a:r>
            <a:endParaRPr/>
          </a:p>
        </p:txBody>
      </p:sp>
      <p:sp>
        <p:nvSpPr>
          <p:cNvPr id="197" name="Google Shape;197;p10"/>
          <p:cNvSpPr txBox="1"/>
          <p:nvPr>
            <p:ph idx="1" type="body"/>
          </p:nvPr>
        </p:nvSpPr>
        <p:spPr>
          <a:xfrm>
            <a:off x="549728" y="1507523"/>
            <a:ext cx="11092544" cy="4128315"/>
          </a:xfrm>
          <a:prstGeom prst="rect">
            <a:avLst/>
          </a:prstGeom>
          <a:noFill/>
          <a:ln>
            <a:noFill/>
          </a:ln>
        </p:spPr>
        <p:txBody>
          <a:bodyPr anchorCtr="0" anchor="t" bIns="45700" lIns="45700" spcFirstLastPara="1" rIns="45700" wrap="square" tIns="45700">
            <a:normAutofit/>
          </a:bodyPr>
          <a:lstStyle/>
          <a:p>
            <a:pPr indent="0" lvl="0" marL="0" rtl="0" algn="l">
              <a:lnSpc>
                <a:spcPct val="81000"/>
              </a:lnSpc>
              <a:spcBef>
                <a:spcPts val="0"/>
              </a:spcBef>
              <a:spcAft>
                <a:spcPts val="0"/>
              </a:spcAft>
              <a:buClr>
                <a:srgbClr val="794907"/>
              </a:buClr>
              <a:buSzPts val="1800"/>
              <a:buFont typeface="Quattrocento Sans"/>
              <a:buNone/>
            </a:pPr>
            <a:r>
              <a:rPr lang="en-US" sz="1800"/>
              <a:t> </a:t>
            </a:r>
            <a:endParaRPr sz="2400"/>
          </a:p>
          <a:p>
            <a:pPr indent="-340894" lvl="0" marL="340894" rtl="0" algn="l">
              <a:lnSpc>
                <a:spcPct val="81000"/>
              </a:lnSpc>
              <a:spcBef>
                <a:spcPts val="1000"/>
              </a:spcBef>
              <a:spcAft>
                <a:spcPts val="0"/>
              </a:spcAft>
              <a:buClr>
                <a:srgbClr val="794907"/>
              </a:buClr>
              <a:buSzPts val="3200"/>
              <a:buFont typeface="Quattrocento Sans"/>
              <a:buChar char="•"/>
            </a:pPr>
            <a:r>
              <a:rPr lang="en-US" sz="3200"/>
              <a:t> </a:t>
            </a:r>
            <a:r>
              <a:rPr b="1" lang="en-US" u="sng">
                <a:solidFill>
                  <a:srgbClr val="6F2127"/>
                </a:solidFill>
                <a:hlinkClick r:id="rId4">
                  <a:extLst>
                    <a:ext uri="{A12FA001-AC4F-418D-AE19-62706E023703}">
                      <ahyp:hlinkClr val="tx"/>
                    </a:ext>
                  </a:extLst>
                </a:hlinkClick>
              </a:rPr>
              <a:t>www.craigparro.org</a:t>
            </a:r>
            <a:r>
              <a:rPr lang="en-US"/>
              <a:t> has a number of resources for pastor-trainers, including a one-hour webinar on </a:t>
            </a:r>
            <a:r>
              <a:rPr i="1" lang="en-US"/>
              <a:t>Training Trainers: Making 2 Timothy 2:2 a Reality.</a:t>
            </a:r>
            <a:endParaRPr b="1" i="1"/>
          </a:p>
          <a:p>
            <a:pPr indent="-340894" lvl="0" marL="340894" rtl="0" algn="l">
              <a:lnSpc>
                <a:spcPct val="81000"/>
              </a:lnSpc>
              <a:spcBef>
                <a:spcPts val="1000"/>
              </a:spcBef>
              <a:spcAft>
                <a:spcPts val="0"/>
              </a:spcAft>
              <a:buClr>
                <a:srgbClr val="794907"/>
              </a:buClr>
              <a:buSzPts val="3200"/>
              <a:buFont typeface="Quattrocento Sans"/>
              <a:buChar char="•"/>
            </a:pPr>
            <a:r>
              <a:rPr lang="en-US"/>
              <a:t>Send us your Train-the-Trainers plan and one of us will be happy to provide feedback to you.</a:t>
            </a:r>
            <a:endParaRPr sz="1800"/>
          </a:p>
          <a:p>
            <a:pPr indent="1314450" lvl="2" marL="0" rtl="0" algn="ctr">
              <a:lnSpc>
                <a:spcPct val="81000"/>
              </a:lnSpc>
              <a:spcBef>
                <a:spcPts val="1000"/>
              </a:spcBef>
              <a:spcAft>
                <a:spcPts val="0"/>
              </a:spcAft>
              <a:buClr>
                <a:srgbClr val="794907"/>
              </a:buClr>
              <a:buSzPts val="2900"/>
              <a:buFont typeface="Quattrocento Sans"/>
              <a:buNone/>
            </a:pPr>
            <a:r>
              <a:rPr lang="en-US"/>
              <a:t>AlBridges@gmail.com</a:t>
            </a:r>
            <a:endParaRPr/>
          </a:p>
        </p:txBody>
      </p:sp>
      <p:pic>
        <p:nvPicPr>
          <p:cNvPr descr="Picture Placeholder 45" id="198" name="Google Shape;198;p10"/>
          <p:cNvPicPr preferRelativeResize="0"/>
          <p:nvPr>
            <p:ph idx="5" type="pic"/>
          </p:nvPr>
        </p:nvPicPr>
        <p:blipFill rotWithShape="1">
          <a:blip r:embed="rId5">
            <a:alphaModFix/>
          </a:blip>
          <a:srcRect b="43419" l="0" r="0" t="43419"/>
          <a:stretch/>
        </p:blipFill>
        <p:spPr>
          <a:xfrm>
            <a:off x="0" y="5788240"/>
            <a:ext cx="12192000" cy="1069761"/>
          </a:xfrm>
          <a:prstGeom prst="rect">
            <a:avLst/>
          </a:prstGeom>
          <a:noFill/>
          <a:ln>
            <a:noFill/>
          </a:ln>
        </p:spPr>
      </p:pic>
      <p:cxnSp>
        <p:nvCxnSpPr>
          <p:cNvPr id="199" name="Google Shape;199;p10"/>
          <p:cNvCxnSpPr/>
          <p:nvPr/>
        </p:nvCxnSpPr>
        <p:spPr>
          <a:xfrm>
            <a:off x="435428" y="1219200"/>
            <a:ext cx="11201401" cy="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1000"/>
                                        <p:tgtEl>
                                          <p:spTgt spid="19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Picture 11" id="123" name="Google Shape;123;p2"/>
          <p:cNvPicPr preferRelativeResize="0"/>
          <p:nvPr/>
        </p:nvPicPr>
        <p:blipFill rotWithShape="1">
          <a:blip r:embed="rId3">
            <a:alphaModFix/>
          </a:blip>
          <a:srcRect b="0" l="0" r="0" t="0"/>
          <a:stretch/>
        </p:blipFill>
        <p:spPr>
          <a:xfrm>
            <a:off x="-59872" y="1651831"/>
            <a:ext cx="12192001" cy="3249535"/>
          </a:xfrm>
          <a:prstGeom prst="rect">
            <a:avLst/>
          </a:prstGeom>
          <a:noFill/>
          <a:ln>
            <a:noFill/>
          </a:ln>
        </p:spPr>
      </p:pic>
      <p:sp>
        <p:nvSpPr>
          <p:cNvPr id="124" name="Google Shape;124;p2"/>
          <p:cNvSpPr txBox="1"/>
          <p:nvPr>
            <p:ph type="title"/>
          </p:nvPr>
        </p:nvSpPr>
        <p:spPr>
          <a:xfrm>
            <a:off x="838200" y="498927"/>
            <a:ext cx="10515600" cy="567873"/>
          </a:xfrm>
          <a:prstGeom prst="rect">
            <a:avLst/>
          </a:prstGeom>
          <a:noFill/>
          <a:ln>
            <a:noFill/>
          </a:ln>
        </p:spPr>
        <p:txBody>
          <a:bodyPr anchorCtr="0" anchor="t" bIns="45700" lIns="45700" spcFirstLastPara="1" rIns="45700" wrap="square" tIns="45700">
            <a:normAutofit/>
          </a:bodyPr>
          <a:lstStyle/>
          <a:p>
            <a:pPr indent="0" lvl="0" marL="0" rtl="0" algn="ctr">
              <a:lnSpc>
                <a:spcPct val="90000"/>
              </a:lnSpc>
              <a:spcBef>
                <a:spcPts val="0"/>
              </a:spcBef>
              <a:spcAft>
                <a:spcPts val="0"/>
              </a:spcAft>
              <a:buClr>
                <a:srgbClr val="4D6848"/>
              </a:buClr>
              <a:buSzPts val="3200"/>
              <a:buFont typeface="Quattrocento Sans"/>
              <a:buNone/>
            </a:pPr>
            <a:r>
              <a:rPr lang="en-US">
                <a:solidFill>
                  <a:srgbClr val="4D6848"/>
                </a:solidFill>
              </a:rPr>
              <a:t>WHAT “SUCCESS” LOOKS LIKE TODAY</a:t>
            </a:r>
            <a:endParaRPr/>
          </a:p>
        </p:txBody>
      </p:sp>
      <p:sp>
        <p:nvSpPr>
          <p:cNvPr id="125" name="Google Shape;125;p2"/>
          <p:cNvSpPr txBox="1"/>
          <p:nvPr>
            <p:ph idx="1" type="body"/>
          </p:nvPr>
        </p:nvSpPr>
        <p:spPr>
          <a:xfrm>
            <a:off x="838199" y="1371815"/>
            <a:ext cx="10804074" cy="4266985"/>
          </a:xfrm>
          <a:prstGeom prst="rect">
            <a:avLst/>
          </a:prstGeom>
          <a:noFill/>
          <a:ln>
            <a:noFill/>
          </a:ln>
        </p:spPr>
        <p:txBody>
          <a:bodyPr anchorCtr="0" anchor="t" bIns="45700" lIns="45700" spcFirstLastPara="1" rIns="45700" wrap="square" tIns="45700">
            <a:normAutofit/>
          </a:bodyPr>
          <a:lstStyle/>
          <a:p>
            <a:pPr indent="0" lvl="0" marL="0" rtl="0" algn="l">
              <a:lnSpc>
                <a:spcPct val="150000"/>
              </a:lnSpc>
              <a:spcBef>
                <a:spcPts val="0"/>
              </a:spcBef>
              <a:spcAft>
                <a:spcPts val="0"/>
              </a:spcAft>
              <a:buClr>
                <a:srgbClr val="794907"/>
              </a:buClr>
              <a:buSzPts val="3200"/>
              <a:buFont typeface="Quattrocento Sans"/>
              <a:buNone/>
            </a:pPr>
            <a:r>
              <a:rPr lang="en-US" sz="3200"/>
              <a:t>By God’s grace, you will…</a:t>
            </a:r>
            <a:endParaRPr/>
          </a:p>
          <a:p>
            <a:pPr indent="-457200" lvl="0" marL="457200" rtl="0" algn="l">
              <a:lnSpc>
                <a:spcPct val="150000"/>
              </a:lnSpc>
              <a:spcBef>
                <a:spcPts val="1000"/>
              </a:spcBef>
              <a:spcAft>
                <a:spcPts val="0"/>
              </a:spcAft>
              <a:buClr>
                <a:srgbClr val="794907"/>
              </a:buClr>
              <a:buSzPts val="3200"/>
              <a:buFont typeface="Quattrocento Sans"/>
              <a:buAutoNum type="arabicParenR"/>
            </a:pPr>
            <a:r>
              <a:rPr lang="en-US" sz="3200"/>
              <a:t>Learn key priorities and practices</a:t>
            </a:r>
            <a:endParaRPr/>
          </a:p>
          <a:p>
            <a:pPr indent="-457200" lvl="0" marL="457200" rtl="0" algn="l">
              <a:lnSpc>
                <a:spcPct val="150000"/>
              </a:lnSpc>
              <a:spcBef>
                <a:spcPts val="1000"/>
              </a:spcBef>
              <a:spcAft>
                <a:spcPts val="0"/>
              </a:spcAft>
              <a:buClr>
                <a:srgbClr val="794907"/>
              </a:buClr>
              <a:buSzPts val="3200"/>
              <a:buFont typeface="Quattrocento Sans"/>
              <a:buAutoNum type="arabicParenR"/>
            </a:pPr>
            <a:r>
              <a:rPr lang="en-US" sz="3200"/>
              <a:t>Evaluate your own Train-the-Trainers process</a:t>
            </a:r>
            <a:endParaRPr/>
          </a:p>
          <a:p>
            <a:pPr indent="-457200" lvl="0" marL="457200" rtl="0" algn="l">
              <a:lnSpc>
                <a:spcPct val="150000"/>
              </a:lnSpc>
              <a:spcBef>
                <a:spcPts val="1000"/>
              </a:spcBef>
              <a:spcAft>
                <a:spcPts val="0"/>
              </a:spcAft>
              <a:buClr>
                <a:srgbClr val="794907"/>
              </a:buClr>
              <a:buSzPts val="3200"/>
              <a:buFont typeface="Quattrocento Sans"/>
              <a:buAutoNum type="arabicParenR"/>
            </a:pPr>
            <a:r>
              <a:rPr lang="en-US" sz="3200"/>
              <a:t>Identify specific ways to improve as a Trainer-of-Trainers</a:t>
            </a:r>
            <a:endParaRPr/>
          </a:p>
        </p:txBody>
      </p:sp>
      <p:pic>
        <p:nvPicPr>
          <p:cNvPr descr="Picture Placeholder 45" id="126" name="Google Shape;126;p2"/>
          <p:cNvPicPr preferRelativeResize="0"/>
          <p:nvPr>
            <p:ph idx="5" type="pic"/>
          </p:nvPr>
        </p:nvPicPr>
        <p:blipFill rotWithShape="1">
          <a:blip r:embed="rId4">
            <a:alphaModFix/>
          </a:blip>
          <a:srcRect b="43419" l="0" r="0" t="43419"/>
          <a:stretch/>
        </p:blipFill>
        <p:spPr>
          <a:xfrm>
            <a:off x="0" y="5788240"/>
            <a:ext cx="12192000" cy="1069761"/>
          </a:xfrm>
          <a:prstGeom prst="rect">
            <a:avLst/>
          </a:prstGeom>
          <a:noFill/>
          <a:ln>
            <a:noFill/>
          </a:ln>
        </p:spPr>
      </p:pic>
      <p:cxnSp>
        <p:nvCxnSpPr>
          <p:cNvPr id="127" name="Google Shape;127;p2"/>
          <p:cNvCxnSpPr/>
          <p:nvPr/>
        </p:nvCxnSpPr>
        <p:spPr>
          <a:xfrm>
            <a:off x="435428" y="1219200"/>
            <a:ext cx="11201401" cy="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1000"/>
                                        <p:tgtEl>
                                          <p:spTgt spid="12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Picture 11" id="132" name="Google Shape;132;p3"/>
          <p:cNvPicPr preferRelativeResize="0"/>
          <p:nvPr/>
        </p:nvPicPr>
        <p:blipFill rotWithShape="1">
          <a:blip r:embed="rId3">
            <a:alphaModFix/>
          </a:blip>
          <a:srcRect b="0" l="0" r="0" t="0"/>
          <a:stretch/>
        </p:blipFill>
        <p:spPr>
          <a:xfrm>
            <a:off x="0" y="1196975"/>
            <a:ext cx="12192000" cy="4591266"/>
          </a:xfrm>
          <a:prstGeom prst="rect">
            <a:avLst/>
          </a:prstGeom>
          <a:noFill/>
          <a:ln>
            <a:noFill/>
          </a:ln>
        </p:spPr>
      </p:pic>
      <p:sp>
        <p:nvSpPr>
          <p:cNvPr id="133" name="Google Shape;133;p3"/>
          <p:cNvSpPr txBox="1"/>
          <p:nvPr>
            <p:ph type="title"/>
          </p:nvPr>
        </p:nvSpPr>
        <p:spPr>
          <a:xfrm>
            <a:off x="435428" y="498927"/>
            <a:ext cx="11501199" cy="567873"/>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4D6848"/>
              </a:buClr>
              <a:buSzPts val="2800"/>
              <a:buFont typeface="Quattrocento Sans"/>
              <a:buNone/>
            </a:pPr>
            <a:r>
              <a:rPr lang="en-US" sz="2800"/>
              <a:t>IS DEVELOPING TRAINERS YOUR PRIORITY?</a:t>
            </a:r>
            <a:endParaRPr/>
          </a:p>
        </p:txBody>
      </p:sp>
      <p:sp>
        <p:nvSpPr>
          <p:cNvPr id="134" name="Google Shape;134;p3"/>
          <p:cNvSpPr txBox="1"/>
          <p:nvPr>
            <p:ph idx="1" type="body"/>
          </p:nvPr>
        </p:nvSpPr>
        <p:spPr>
          <a:xfrm>
            <a:off x="549728" y="1683073"/>
            <a:ext cx="11092544" cy="332395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794907"/>
              </a:buClr>
              <a:buSzPts val="3250"/>
              <a:buFont typeface="Quattrocento Sans"/>
              <a:buNone/>
            </a:pPr>
            <a:r>
              <a:rPr lang="en-US" sz="3250"/>
              <a:t>If so, you have TWO major training goals…</a:t>
            </a:r>
            <a:endParaRPr/>
          </a:p>
          <a:p>
            <a:pPr indent="0" lvl="0" marL="0" rtl="0" algn="l">
              <a:lnSpc>
                <a:spcPct val="100000"/>
              </a:lnSpc>
              <a:spcBef>
                <a:spcPts val="500"/>
              </a:spcBef>
              <a:spcAft>
                <a:spcPts val="0"/>
              </a:spcAft>
              <a:buClr>
                <a:srgbClr val="794907"/>
              </a:buClr>
              <a:buSzPts val="3250"/>
              <a:buFont typeface="Quattrocento Sans"/>
              <a:buNone/>
            </a:pPr>
            <a:r>
              <a:rPr lang="en-US" sz="3250"/>
              <a:t>  1.   Helping them learn the content well</a:t>
            </a:r>
            <a:endParaRPr/>
          </a:p>
          <a:p>
            <a:pPr indent="0" lvl="0" marL="0" rtl="0" algn="l">
              <a:lnSpc>
                <a:spcPct val="100000"/>
              </a:lnSpc>
              <a:spcBef>
                <a:spcPts val="500"/>
              </a:spcBef>
              <a:spcAft>
                <a:spcPts val="0"/>
              </a:spcAft>
              <a:buClr>
                <a:srgbClr val="794907"/>
              </a:buClr>
              <a:buSzPts val="3250"/>
              <a:buFont typeface="Quattrocento Sans"/>
              <a:buNone/>
            </a:pPr>
            <a:r>
              <a:rPr lang="en-US" sz="3250"/>
              <a:t>BUT ALSO,</a:t>
            </a:r>
            <a:endParaRPr/>
          </a:p>
          <a:p>
            <a:pPr indent="0" lvl="0" marL="0" rtl="0" algn="l">
              <a:lnSpc>
                <a:spcPct val="100000"/>
              </a:lnSpc>
              <a:spcBef>
                <a:spcPts val="500"/>
              </a:spcBef>
              <a:spcAft>
                <a:spcPts val="0"/>
              </a:spcAft>
              <a:buClr>
                <a:srgbClr val="794907"/>
              </a:buClr>
              <a:buSzPts val="3250"/>
              <a:buFont typeface="Quattrocento Sans"/>
              <a:buNone/>
            </a:pPr>
            <a:r>
              <a:rPr lang="en-US" sz="3250"/>
              <a:t> 2.     Helping them become effective trainers</a:t>
            </a:r>
            <a:endParaRPr/>
          </a:p>
          <a:p>
            <a:pPr indent="0" lvl="0" marL="0" rtl="0" algn="l">
              <a:lnSpc>
                <a:spcPct val="100000"/>
              </a:lnSpc>
              <a:spcBef>
                <a:spcPts val="500"/>
              </a:spcBef>
              <a:spcAft>
                <a:spcPts val="0"/>
              </a:spcAft>
              <a:buClr>
                <a:srgbClr val="794907"/>
              </a:buClr>
              <a:buSzPts val="800"/>
              <a:buFont typeface="Quattrocento Sans"/>
              <a:buNone/>
            </a:pPr>
            <a:r>
              <a:t/>
            </a:r>
            <a:endParaRPr sz="800"/>
          </a:p>
          <a:p>
            <a:pPr indent="0" lvl="0" marL="0" rtl="0" algn="ctr">
              <a:lnSpc>
                <a:spcPct val="72000"/>
              </a:lnSpc>
              <a:spcBef>
                <a:spcPts val="500"/>
              </a:spcBef>
              <a:spcAft>
                <a:spcPts val="0"/>
              </a:spcAft>
              <a:buClr>
                <a:srgbClr val="794907"/>
              </a:buClr>
              <a:buSzPts val="4950"/>
              <a:buFont typeface="Quattrocento Sans"/>
              <a:buNone/>
            </a:pPr>
            <a:r>
              <a:rPr lang="en-US" sz="4950"/>
              <a:t>How intentional are you?</a:t>
            </a:r>
            <a:endParaRPr/>
          </a:p>
        </p:txBody>
      </p:sp>
      <p:pic>
        <p:nvPicPr>
          <p:cNvPr descr="Picture Placeholder 45" id="135" name="Google Shape;135;p3"/>
          <p:cNvPicPr preferRelativeResize="0"/>
          <p:nvPr>
            <p:ph idx="5" type="pic"/>
          </p:nvPr>
        </p:nvPicPr>
        <p:blipFill rotWithShape="1">
          <a:blip r:embed="rId4">
            <a:alphaModFix/>
          </a:blip>
          <a:srcRect b="43419" l="0" r="0" t="43419"/>
          <a:stretch/>
        </p:blipFill>
        <p:spPr>
          <a:xfrm>
            <a:off x="0" y="5788240"/>
            <a:ext cx="12192000" cy="1069761"/>
          </a:xfrm>
          <a:prstGeom prst="rect">
            <a:avLst/>
          </a:prstGeom>
          <a:noFill/>
          <a:ln>
            <a:noFill/>
          </a:ln>
        </p:spPr>
      </p:pic>
      <p:cxnSp>
        <p:nvCxnSpPr>
          <p:cNvPr id="136" name="Google Shape;136;p3"/>
          <p:cNvCxnSpPr/>
          <p:nvPr/>
        </p:nvCxnSpPr>
        <p:spPr>
          <a:xfrm>
            <a:off x="435428" y="1219200"/>
            <a:ext cx="11201401" cy="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10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1000"/>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1000"/>
                                        <p:tgtEl>
                                          <p:spTgt spid="1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1000"/>
                                        <p:tgtEl>
                                          <p:spTgt spid="1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Effect filter="fade" transition="in">
                                      <p:cBhvr>
                                        <p:cTn dur="1000"/>
                                        <p:tgtEl>
                                          <p:spTgt spid="1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animEffect filter="fade" transition="in">
                                      <p:cBhvr>
                                        <p:cTn dur="1000"/>
                                        <p:tgtEl>
                                          <p:spTgt spid="13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Picture 11" id="141" name="Google Shape;141;p4"/>
          <p:cNvPicPr preferRelativeResize="0"/>
          <p:nvPr/>
        </p:nvPicPr>
        <p:blipFill rotWithShape="1">
          <a:blip r:embed="rId3">
            <a:alphaModFix/>
          </a:blip>
          <a:srcRect b="0" l="0" r="0" t="0"/>
          <a:stretch/>
        </p:blipFill>
        <p:spPr>
          <a:xfrm>
            <a:off x="0" y="1196975"/>
            <a:ext cx="12192000" cy="4591266"/>
          </a:xfrm>
          <a:prstGeom prst="rect">
            <a:avLst/>
          </a:prstGeom>
          <a:noFill/>
          <a:ln>
            <a:noFill/>
          </a:ln>
        </p:spPr>
      </p:pic>
      <p:sp>
        <p:nvSpPr>
          <p:cNvPr id="142" name="Google Shape;142;p4"/>
          <p:cNvSpPr txBox="1"/>
          <p:nvPr>
            <p:ph type="title"/>
          </p:nvPr>
        </p:nvSpPr>
        <p:spPr>
          <a:xfrm>
            <a:off x="435428" y="498927"/>
            <a:ext cx="11501199" cy="567873"/>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4D6848"/>
              </a:buClr>
              <a:buSzPts val="2800"/>
              <a:buFont typeface="Quattrocento Sans"/>
              <a:buNone/>
            </a:pPr>
            <a:r>
              <a:rPr lang="en-US" sz="2800"/>
              <a:t>WHAT IS YOUR PLAN TO DEVELOP TRAINERS?</a:t>
            </a:r>
            <a:endParaRPr/>
          </a:p>
        </p:txBody>
      </p:sp>
      <p:sp>
        <p:nvSpPr>
          <p:cNvPr id="143" name="Google Shape;143;p4"/>
          <p:cNvSpPr txBox="1"/>
          <p:nvPr>
            <p:ph idx="1" type="body"/>
          </p:nvPr>
        </p:nvSpPr>
        <p:spPr>
          <a:xfrm>
            <a:off x="549728" y="1683073"/>
            <a:ext cx="11092544" cy="332395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794907"/>
              </a:buClr>
              <a:buSzPts val="4055"/>
              <a:buFont typeface="Quattrocento Sans"/>
              <a:buNone/>
            </a:pPr>
            <a:r>
              <a:rPr lang="en-US" sz="4055"/>
              <a:t>You then, my child, be strengthened by the grace that is in Christ Jesus, and what you have heard from me in the presence of many witnesses entrust to faithful men, who will be able to teach others also. </a:t>
            </a:r>
            <a:r>
              <a:rPr i="1" lang="en-US" sz="3275"/>
              <a:t>—2 Timothy 2:1-2 </a:t>
            </a:r>
            <a:endParaRPr/>
          </a:p>
        </p:txBody>
      </p:sp>
      <p:pic>
        <p:nvPicPr>
          <p:cNvPr descr="Picture Placeholder 45" id="144" name="Google Shape;144;p4"/>
          <p:cNvPicPr preferRelativeResize="0"/>
          <p:nvPr>
            <p:ph idx="5" type="pic"/>
          </p:nvPr>
        </p:nvPicPr>
        <p:blipFill rotWithShape="1">
          <a:blip r:embed="rId4">
            <a:alphaModFix/>
          </a:blip>
          <a:srcRect b="43419" l="0" r="0" t="43419"/>
          <a:stretch/>
        </p:blipFill>
        <p:spPr>
          <a:xfrm>
            <a:off x="0" y="5788240"/>
            <a:ext cx="12192000" cy="1069761"/>
          </a:xfrm>
          <a:prstGeom prst="rect">
            <a:avLst/>
          </a:prstGeom>
          <a:noFill/>
          <a:ln>
            <a:noFill/>
          </a:ln>
        </p:spPr>
      </p:pic>
      <p:cxnSp>
        <p:nvCxnSpPr>
          <p:cNvPr id="145" name="Google Shape;145;p4"/>
          <p:cNvCxnSpPr/>
          <p:nvPr/>
        </p:nvCxnSpPr>
        <p:spPr>
          <a:xfrm>
            <a:off x="435428" y="1219200"/>
            <a:ext cx="11201401" cy="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1000"/>
                                        <p:tgtEl>
                                          <p:spTgt spid="14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Picture 11" id="150" name="Google Shape;150;p5"/>
          <p:cNvPicPr preferRelativeResize="0"/>
          <p:nvPr/>
        </p:nvPicPr>
        <p:blipFill rotWithShape="1">
          <a:blip r:embed="rId3">
            <a:alphaModFix/>
          </a:blip>
          <a:srcRect b="0" l="0" r="0" t="0"/>
          <a:stretch/>
        </p:blipFill>
        <p:spPr>
          <a:xfrm>
            <a:off x="0" y="1196975"/>
            <a:ext cx="12192000" cy="4591266"/>
          </a:xfrm>
          <a:prstGeom prst="rect">
            <a:avLst/>
          </a:prstGeom>
          <a:noFill/>
          <a:ln>
            <a:noFill/>
          </a:ln>
        </p:spPr>
      </p:pic>
      <p:sp>
        <p:nvSpPr>
          <p:cNvPr id="151" name="Google Shape;151;p5"/>
          <p:cNvSpPr txBox="1"/>
          <p:nvPr>
            <p:ph type="title"/>
          </p:nvPr>
        </p:nvSpPr>
        <p:spPr>
          <a:xfrm>
            <a:off x="838200" y="498927"/>
            <a:ext cx="10515600" cy="567873"/>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4D6848"/>
              </a:buClr>
              <a:buSzPts val="2800"/>
              <a:buFont typeface="Quattrocento Sans"/>
              <a:buNone/>
            </a:pPr>
            <a:r>
              <a:rPr lang="en-US" sz="2800"/>
              <a:t>KEY PRIORITIES WHEN DEVELOPING TRAINERS</a:t>
            </a:r>
            <a:endParaRPr/>
          </a:p>
        </p:txBody>
      </p:sp>
      <p:sp>
        <p:nvSpPr>
          <p:cNvPr id="152" name="Google Shape;152;p5"/>
          <p:cNvSpPr txBox="1"/>
          <p:nvPr>
            <p:ph idx="1" type="body"/>
          </p:nvPr>
        </p:nvSpPr>
        <p:spPr>
          <a:xfrm>
            <a:off x="277333" y="1446489"/>
            <a:ext cx="11092545" cy="3651268"/>
          </a:xfrm>
          <a:prstGeom prst="rect">
            <a:avLst/>
          </a:prstGeom>
          <a:noFill/>
          <a:ln>
            <a:noFill/>
          </a:ln>
        </p:spPr>
        <p:txBody>
          <a:bodyPr anchorCtr="0" anchor="t" bIns="45700" lIns="45700" spcFirstLastPara="1" rIns="45700" wrap="square" tIns="45700">
            <a:normAutofit/>
          </a:bodyPr>
          <a:lstStyle/>
          <a:p>
            <a:pPr indent="-330868" lvl="0" marL="330868" rtl="0" algn="l">
              <a:lnSpc>
                <a:spcPct val="120000"/>
              </a:lnSpc>
              <a:spcBef>
                <a:spcPts val="0"/>
              </a:spcBef>
              <a:spcAft>
                <a:spcPts val="0"/>
              </a:spcAft>
              <a:buClr>
                <a:srgbClr val="794907"/>
              </a:buClr>
              <a:buSzPts val="1980"/>
              <a:buFont typeface="Quattrocento Sans"/>
              <a:buChar char="•"/>
            </a:pPr>
            <a:r>
              <a:rPr lang="en-US" sz="3300"/>
              <a:t> Get the right people in the room</a:t>
            </a:r>
            <a:endParaRPr/>
          </a:p>
          <a:p>
            <a:pPr indent="-330868" lvl="0" marL="330868" rtl="0" algn="l">
              <a:lnSpc>
                <a:spcPct val="120000"/>
              </a:lnSpc>
              <a:spcBef>
                <a:spcPts val="1000"/>
              </a:spcBef>
              <a:spcAft>
                <a:spcPts val="0"/>
              </a:spcAft>
              <a:buClr>
                <a:srgbClr val="794907"/>
              </a:buClr>
              <a:buSzPts val="1980"/>
              <a:buFont typeface="Quattrocento Sans"/>
              <a:buChar char="•"/>
            </a:pPr>
            <a:r>
              <a:rPr lang="en-US" sz="3300"/>
              <a:t> Help them develop the skills they will need…</a:t>
            </a:r>
            <a:endParaRPr/>
          </a:p>
          <a:p>
            <a:pPr indent="-742950" lvl="1" marL="1200150" rtl="0" algn="l">
              <a:lnSpc>
                <a:spcPct val="120000"/>
              </a:lnSpc>
              <a:spcBef>
                <a:spcPts val="1000"/>
              </a:spcBef>
              <a:spcAft>
                <a:spcPts val="0"/>
              </a:spcAft>
              <a:buClr>
                <a:srgbClr val="794907"/>
              </a:buClr>
              <a:buSzPts val="3300"/>
              <a:buFont typeface="Quattrocento Sans"/>
              <a:buAutoNum type="arabicPeriod"/>
            </a:pPr>
            <a:r>
              <a:rPr lang="en-US" sz="3300"/>
              <a:t>Rightly handling God’s Word</a:t>
            </a:r>
            <a:endParaRPr/>
          </a:p>
          <a:p>
            <a:pPr indent="-742950" lvl="1" marL="1200150" rtl="0" algn="l">
              <a:lnSpc>
                <a:spcPct val="120000"/>
              </a:lnSpc>
              <a:spcBef>
                <a:spcPts val="1000"/>
              </a:spcBef>
              <a:spcAft>
                <a:spcPts val="0"/>
              </a:spcAft>
              <a:buClr>
                <a:srgbClr val="794907"/>
              </a:buClr>
              <a:buSzPts val="3300"/>
              <a:buFont typeface="Quattrocento Sans"/>
              <a:buAutoNum type="arabicPeriod"/>
            </a:pPr>
            <a:r>
              <a:rPr lang="en-US" sz="3300"/>
              <a:t>Facilitation skills</a:t>
            </a:r>
            <a:endParaRPr/>
          </a:p>
          <a:p>
            <a:pPr indent="-742950" lvl="1" marL="1200150" rtl="0" algn="l">
              <a:lnSpc>
                <a:spcPct val="120000"/>
              </a:lnSpc>
              <a:spcBef>
                <a:spcPts val="1000"/>
              </a:spcBef>
              <a:spcAft>
                <a:spcPts val="0"/>
              </a:spcAft>
              <a:buClr>
                <a:srgbClr val="794907"/>
              </a:buClr>
              <a:buSzPts val="3300"/>
              <a:buFont typeface="Quattrocento Sans"/>
              <a:buAutoNum type="arabicPeriod"/>
            </a:pPr>
            <a:r>
              <a:rPr lang="en-US" sz="3300"/>
              <a:t>Coaching skills</a:t>
            </a:r>
            <a:endParaRPr/>
          </a:p>
        </p:txBody>
      </p:sp>
      <p:pic>
        <p:nvPicPr>
          <p:cNvPr descr="Picture Placeholder 45" id="153" name="Google Shape;153;p5"/>
          <p:cNvPicPr preferRelativeResize="0"/>
          <p:nvPr>
            <p:ph idx="5" type="pic"/>
          </p:nvPr>
        </p:nvPicPr>
        <p:blipFill rotWithShape="1">
          <a:blip r:embed="rId4">
            <a:alphaModFix/>
          </a:blip>
          <a:srcRect b="43419" l="0" r="0" t="43419"/>
          <a:stretch/>
        </p:blipFill>
        <p:spPr>
          <a:xfrm>
            <a:off x="0" y="5788240"/>
            <a:ext cx="12192000" cy="1069761"/>
          </a:xfrm>
          <a:prstGeom prst="rect">
            <a:avLst/>
          </a:prstGeom>
          <a:noFill/>
          <a:ln>
            <a:noFill/>
          </a:ln>
        </p:spPr>
      </p:pic>
      <p:cxnSp>
        <p:nvCxnSpPr>
          <p:cNvPr id="154" name="Google Shape;154;p5"/>
          <p:cNvCxnSpPr/>
          <p:nvPr/>
        </p:nvCxnSpPr>
        <p:spPr>
          <a:xfrm>
            <a:off x="440872" y="1196975"/>
            <a:ext cx="11201401" cy="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10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Effect filter="fade" transition="in">
                                      <p:cBhvr>
                                        <p:cTn dur="1000"/>
                                        <p:tgtEl>
                                          <p:spTgt spid="1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Effect filter="fade" transition="in">
                                      <p:cBhvr>
                                        <p:cTn dur="1000"/>
                                        <p:tgtEl>
                                          <p:spTgt spid="1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animEffect filter="fade" transition="in">
                                      <p:cBhvr>
                                        <p:cTn dur="1000"/>
                                        <p:tgtEl>
                                          <p:spTgt spid="1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animEffect filter="fade" transition="in">
                                      <p:cBhvr>
                                        <p:cTn dur="1000"/>
                                        <p:tgtEl>
                                          <p:spTgt spid="15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Picture 11" id="159" name="Google Shape;159;p6"/>
          <p:cNvPicPr preferRelativeResize="0"/>
          <p:nvPr/>
        </p:nvPicPr>
        <p:blipFill rotWithShape="1">
          <a:blip r:embed="rId3">
            <a:alphaModFix/>
          </a:blip>
          <a:srcRect b="0" l="0" r="0" t="0"/>
          <a:stretch/>
        </p:blipFill>
        <p:spPr>
          <a:xfrm>
            <a:off x="0" y="1196975"/>
            <a:ext cx="12192000" cy="4591266"/>
          </a:xfrm>
          <a:prstGeom prst="rect">
            <a:avLst/>
          </a:prstGeom>
          <a:noFill/>
          <a:ln>
            <a:noFill/>
          </a:ln>
        </p:spPr>
      </p:pic>
      <p:sp>
        <p:nvSpPr>
          <p:cNvPr id="160" name="Google Shape;160;p6"/>
          <p:cNvSpPr txBox="1"/>
          <p:nvPr>
            <p:ph type="title"/>
          </p:nvPr>
        </p:nvSpPr>
        <p:spPr>
          <a:xfrm>
            <a:off x="838200" y="498927"/>
            <a:ext cx="10515600" cy="567873"/>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4D6848"/>
              </a:buClr>
              <a:buSzPts val="2800"/>
              <a:buFont typeface="Quattrocento Sans"/>
              <a:buNone/>
            </a:pPr>
            <a:r>
              <a:rPr lang="en-US" sz="2800"/>
              <a:t>A SIMPLE PROCESS</a:t>
            </a:r>
            <a:endParaRPr/>
          </a:p>
        </p:txBody>
      </p:sp>
      <p:sp>
        <p:nvSpPr>
          <p:cNvPr id="161" name="Google Shape;161;p6"/>
          <p:cNvSpPr txBox="1"/>
          <p:nvPr>
            <p:ph idx="1" type="body"/>
          </p:nvPr>
        </p:nvSpPr>
        <p:spPr>
          <a:xfrm>
            <a:off x="549728" y="1643740"/>
            <a:ext cx="11092544" cy="3651269"/>
          </a:xfrm>
          <a:prstGeom prst="rect">
            <a:avLst/>
          </a:prstGeom>
          <a:noFill/>
          <a:ln>
            <a:noFill/>
          </a:ln>
        </p:spPr>
        <p:txBody>
          <a:bodyPr anchorCtr="0" anchor="t" bIns="45700" lIns="45700" spcFirstLastPara="1" rIns="45700" wrap="square" tIns="45700">
            <a:normAutofit/>
          </a:bodyPr>
          <a:lstStyle/>
          <a:p>
            <a:pPr indent="-742949" lvl="0" marL="742949" rtl="0" algn="l">
              <a:lnSpc>
                <a:spcPct val="120000"/>
              </a:lnSpc>
              <a:spcBef>
                <a:spcPts val="0"/>
              </a:spcBef>
              <a:spcAft>
                <a:spcPts val="0"/>
              </a:spcAft>
              <a:buClr>
                <a:srgbClr val="794907"/>
              </a:buClr>
              <a:buSzPts val="3300"/>
              <a:buFont typeface="Quattrocento Sans"/>
              <a:buAutoNum type="arabicPeriod"/>
            </a:pPr>
            <a:r>
              <a:rPr lang="en-US" sz="3300"/>
              <a:t>I do, you watch</a:t>
            </a:r>
            <a:endParaRPr/>
          </a:p>
          <a:p>
            <a:pPr indent="-742949" lvl="0" marL="742949" rtl="0" algn="l">
              <a:lnSpc>
                <a:spcPct val="120000"/>
              </a:lnSpc>
              <a:spcBef>
                <a:spcPts val="1000"/>
              </a:spcBef>
              <a:spcAft>
                <a:spcPts val="0"/>
              </a:spcAft>
              <a:buClr>
                <a:srgbClr val="794907"/>
              </a:buClr>
              <a:buSzPts val="3300"/>
              <a:buFont typeface="Quattrocento Sans"/>
              <a:buAutoNum type="arabicPeriod"/>
            </a:pPr>
            <a:r>
              <a:rPr lang="en-US" sz="3300"/>
              <a:t>We do together</a:t>
            </a:r>
            <a:endParaRPr/>
          </a:p>
          <a:p>
            <a:pPr indent="-742949" lvl="0" marL="742949" rtl="0" algn="l">
              <a:lnSpc>
                <a:spcPct val="120000"/>
              </a:lnSpc>
              <a:spcBef>
                <a:spcPts val="1000"/>
              </a:spcBef>
              <a:spcAft>
                <a:spcPts val="0"/>
              </a:spcAft>
              <a:buClr>
                <a:srgbClr val="794907"/>
              </a:buClr>
              <a:buSzPts val="3300"/>
              <a:buFont typeface="Quattrocento Sans"/>
              <a:buAutoNum type="arabicPeriod"/>
            </a:pPr>
            <a:r>
              <a:rPr lang="en-US" sz="3300"/>
              <a:t>You do, I watch</a:t>
            </a:r>
            <a:endParaRPr/>
          </a:p>
          <a:p>
            <a:pPr indent="-742949" lvl="0" marL="742949" rtl="0" algn="l">
              <a:lnSpc>
                <a:spcPct val="120000"/>
              </a:lnSpc>
              <a:spcBef>
                <a:spcPts val="1000"/>
              </a:spcBef>
              <a:spcAft>
                <a:spcPts val="0"/>
              </a:spcAft>
              <a:buClr>
                <a:srgbClr val="794907"/>
              </a:buClr>
              <a:buSzPts val="3300"/>
              <a:buFont typeface="Quattrocento Sans"/>
              <a:buAutoNum type="arabicPeriod"/>
            </a:pPr>
            <a:r>
              <a:rPr lang="en-US" sz="3300"/>
              <a:t>I leave, you do</a:t>
            </a:r>
            <a:endParaRPr/>
          </a:p>
        </p:txBody>
      </p:sp>
      <p:pic>
        <p:nvPicPr>
          <p:cNvPr descr="Picture Placeholder 45" id="162" name="Google Shape;162;p6"/>
          <p:cNvPicPr preferRelativeResize="0"/>
          <p:nvPr>
            <p:ph idx="5" type="pic"/>
          </p:nvPr>
        </p:nvPicPr>
        <p:blipFill rotWithShape="1">
          <a:blip r:embed="rId4">
            <a:alphaModFix/>
          </a:blip>
          <a:srcRect b="43419" l="0" r="0" t="43419"/>
          <a:stretch/>
        </p:blipFill>
        <p:spPr>
          <a:xfrm>
            <a:off x="0" y="5788240"/>
            <a:ext cx="12192000" cy="1069761"/>
          </a:xfrm>
          <a:prstGeom prst="rect">
            <a:avLst/>
          </a:prstGeom>
          <a:noFill/>
          <a:ln>
            <a:noFill/>
          </a:ln>
        </p:spPr>
      </p:pic>
      <p:cxnSp>
        <p:nvCxnSpPr>
          <p:cNvPr id="163" name="Google Shape;163;p6"/>
          <p:cNvCxnSpPr/>
          <p:nvPr/>
        </p:nvCxnSpPr>
        <p:spPr>
          <a:xfrm>
            <a:off x="440872" y="1196975"/>
            <a:ext cx="11201401" cy="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1000"/>
                                        <p:tgtEl>
                                          <p:spTgt spid="16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Picture 11" id="168" name="Google Shape;168;p7"/>
          <p:cNvPicPr preferRelativeResize="0"/>
          <p:nvPr/>
        </p:nvPicPr>
        <p:blipFill rotWithShape="1">
          <a:blip r:embed="rId3">
            <a:alphaModFix/>
          </a:blip>
          <a:srcRect b="0" l="0" r="0" t="0"/>
          <a:stretch/>
        </p:blipFill>
        <p:spPr>
          <a:xfrm>
            <a:off x="0" y="1196975"/>
            <a:ext cx="12192000" cy="4591266"/>
          </a:xfrm>
          <a:prstGeom prst="rect">
            <a:avLst/>
          </a:prstGeom>
          <a:noFill/>
          <a:ln>
            <a:noFill/>
          </a:ln>
        </p:spPr>
      </p:pic>
      <p:sp>
        <p:nvSpPr>
          <p:cNvPr id="169" name="Google Shape;169;p7"/>
          <p:cNvSpPr txBox="1"/>
          <p:nvPr>
            <p:ph type="title"/>
          </p:nvPr>
        </p:nvSpPr>
        <p:spPr>
          <a:xfrm>
            <a:off x="435428" y="498927"/>
            <a:ext cx="11501199" cy="567873"/>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4D6848"/>
              </a:buClr>
              <a:buSzPts val="2800"/>
              <a:buFont typeface="Quattrocento Sans"/>
              <a:buNone/>
            </a:pPr>
            <a:r>
              <a:rPr lang="en-US" sz="2800"/>
              <a:t>SOME PROVEN PRACTICES</a:t>
            </a:r>
            <a:endParaRPr/>
          </a:p>
        </p:txBody>
      </p:sp>
      <p:sp>
        <p:nvSpPr>
          <p:cNvPr id="170" name="Google Shape;170;p7"/>
          <p:cNvSpPr txBox="1"/>
          <p:nvPr>
            <p:ph idx="1" type="body"/>
          </p:nvPr>
        </p:nvSpPr>
        <p:spPr>
          <a:xfrm>
            <a:off x="976316" y="1648310"/>
            <a:ext cx="11092545" cy="3688596"/>
          </a:xfrm>
          <a:prstGeom prst="rect">
            <a:avLst/>
          </a:prstGeom>
          <a:noFill/>
          <a:ln>
            <a:noFill/>
          </a:ln>
        </p:spPr>
        <p:txBody>
          <a:bodyPr anchorCtr="0" anchor="t" bIns="45700" lIns="45700" spcFirstLastPara="1" rIns="45700" wrap="square" tIns="45700">
            <a:normAutofit/>
          </a:bodyPr>
          <a:lstStyle/>
          <a:p>
            <a:pPr indent="0" lvl="0" marL="0" rtl="0" algn="l">
              <a:lnSpc>
                <a:spcPct val="120000"/>
              </a:lnSpc>
              <a:spcBef>
                <a:spcPts val="0"/>
              </a:spcBef>
              <a:spcAft>
                <a:spcPts val="0"/>
              </a:spcAft>
              <a:buClr>
                <a:srgbClr val="794907"/>
              </a:buClr>
              <a:buSzPts val="3680"/>
              <a:buFont typeface="Quattrocento Sans"/>
              <a:buNone/>
            </a:pPr>
            <a:r>
              <a:rPr lang="en-US" sz="3680"/>
              <a:t>1. Model, but also explain </a:t>
            </a:r>
            <a:r>
              <a:rPr i="1" lang="en-US"/>
              <a:t>what</a:t>
            </a:r>
            <a:r>
              <a:rPr lang="en-US" sz="3680"/>
              <a:t> you do…and </a:t>
            </a:r>
            <a:r>
              <a:rPr i="1" lang="en-US"/>
              <a:t>why</a:t>
            </a:r>
            <a:endParaRPr/>
          </a:p>
          <a:p>
            <a:pPr indent="0" lvl="0" marL="0" rtl="0" algn="l">
              <a:lnSpc>
                <a:spcPct val="120000"/>
              </a:lnSpc>
              <a:spcBef>
                <a:spcPts val="800"/>
              </a:spcBef>
              <a:spcAft>
                <a:spcPts val="0"/>
              </a:spcAft>
              <a:buClr>
                <a:srgbClr val="794907"/>
              </a:buClr>
              <a:buSzPts val="3680"/>
              <a:buFont typeface="Quattrocento Sans"/>
              <a:buNone/>
            </a:pPr>
            <a:r>
              <a:rPr lang="en-US" sz="3680"/>
              <a:t>2. Give lots of opportunities for practice</a:t>
            </a:r>
            <a:endParaRPr/>
          </a:p>
          <a:p>
            <a:pPr indent="0" lvl="0" marL="0" rtl="0" algn="l">
              <a:lnSpc>
                <a:spcPct val="120000"/>
              </a:lnSpc>
              <a:spcBef>
                <a:spcPts val="800"/>
              </a:spcBef>
              <a:spcAft>
                <a:spcPts val="0"/>
              </a:spcAft>
              <a:buClr>
                <a:srgbClr val="794907"/>
              </a:buClr>
              <a:buSzPts val="3680"/>
              <a:buFont typeface="Quattrocento Sans"/>
              <a:buNone/>
            </a:pPr>
            <a:r>
              <a:rPr lang="en-US" sz="3680"/>
              <a:t>3. Provide feedback &amp; encouragement</a:t>
            </a:r>
            <a:endParaRPr/>
          </a:p>
          <a:p>
            <a:pPr indent="0" lvl="0" marL="0" rtl="0" algn="l">
              <a:lnSpc>
                <a:spcPct val="120000"/>
              </a:lnSpc>
              <a:spcBef>
                <a:spcPts val="800"/>
              </a:spcBef>
              <a:spcAft>
                <a:spcPts val="0"/>
              </a:spcAft>
              <a:buClr>
                <a:srgbClr val="794907"/>
              </a:buClr>
              <a:buSzPts val="3680"/>
              <a:buFont typeface="Quattrocento Sans"/>
              <a:buNone/>
            </a:pPr>
            <a:r>
              <a:rPr lang="en-US" sz="3680"/>
              <a:t>4. Be patient…expect progress, not perfection</a:t>
            </a:r>
            <a:endParaRPr/>
          </a:p>
        </p:txBody>
      </p:sp>
      <p:pic>
        <p:nvPicPr>
          <p:cNvPr descr="Picture Placeholder 45" id="171" name="Google Shape;171;p7"/>
          <p:cNvPicPr preferRelativeResize="0"/>
          <p:nvPr>
            <p:ph idx="5" type="pic"/>
          </p:nvPr>
        </p:nvPicPr>
        <p:blipFill rotWithShape="1">
          <a:blip r:embed="rId4">
            <a:alphaModFix/>
          </a:blip>
          <a:srcRect b="43419" l="0" r="0" t="43419"/>
          <a:stretch/>
        </p:blipFill>
        <p:spPr>
          <a:xfrm>
            <a:off x="0" y="5788240"/>
            <a:ext cx="12192000" cy="1069761"/>
          </a:xfrm>
          <a:prstGeom prst="rect">
            <a:avLst/>
          </a:prstGeom>
          <a:noFill/>
          <a:ln>
            <a:noFill/>
          </a:ln>
        </p:spPr>
      </p:pic>
      <p:cxnSp>
        <p:nvCxnSpPr>
          <p:cNvPr id="172" name="Google Shape;172;p7"/>
          <p:cNvCxnSpPr/>
          <p:nvPr/>
        </p:nvCxnSpPr>
        <p:spPr>
          <a:xfrm>
            <a:off x="435428" y="1219200"/>
            <a:ext cx="11201401" cy="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10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100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Effect filter="fade" transition="in">
                                      <p:cBhvr>
                                        <p:cTn dur="1000"/>
                                        <p:tgtEl>
                                          <p:spTgt spid="1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Effect filter="fade" transition="in">
                                      <p:cBhvr>
                                        <p:cTn dur="1000"/>
                                        <p:tgtEl>
                                          <p:spTgt spid="17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Picture 11" id="177" name="Google Shape;177;p8"/>
          <p:cNvPicPr preferRelativeResize="0"/>
          <p:nvPr/>
        </p:nvPicPr>
        <p:blipFill rotWithShape="1">
          <a:blip r:embed="rId3">
            <a:alphaModFix/>
          </a:blip>
          <a:srcRect b="0" l="0" r="0" t="0"/>
          <a:stretch/>
        </p:blipFill>
        <p:spPr>
          <a:xfrm>
            <a:off x="0" y="1196975"/>
            <a:ext cx="12192000" cy="4591266"/>
          </a:xfrm>
          <a:prstGeom prst="rect">
            <a:avLst/>
          </a:prstGeom>
          <a:noFill/>
          <a:ln>
            <a:noFill/>
          </a:ln>
        </p:spPr>
      </p:pic>
      <p:sp>
        <p:nvSpPr>
          <p:cNvPr id="178" name="Google Shape;178;p8"/>
          <p:cNvSpPr txBox="1"/>
          <p:nvPr>
            <p:ph type="title"/>
          </p:nvPr>
        </p:nvSpPr>
        <p:spPr>
          <a:xfrm>
            <a:off x="435428" y="498927"/>
            <a:ext cx="11501199" cy="567873"/>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4D6848"/>
              </a:buClr>
              <a:buSzPts val="2800"/>
              <a:buFont typeface="Quattrocento Sans"/>
              <a:buNone/>
            </a:pPr>
            <a:r>
              <a:rPr lang="en-US" sz="2800"/>
              <a:t>FINAL THOUGHTS</a:t>
            </a:r>
            <a:endParaRPr/>
          </a:p>
        </p:txBody>
      </p:sp>
      <p:sp>
        <p:nvSpPr>
          <p:cNvPr id="179" name="Google Shape;179;p8"/>
          <p:cNvSpPr txBox="1"/>
          <p:nvPr>
            <p:ph idx="1" type="body"/>
          </p:nvPr>
        </p:nvSpPr>
        <p:spPr>
          <a:xfrm>
            <a:off x="549728" y="1245591"/>
            <a:ext cx="11092544" cy="4034614"/>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794907"/>
              </a:buClr>
              <a:buSzPts val="6630"/>
              <a:buFont typeface="Quattrocento Sans"/>
              <a:buNone/>
            </a:pPr>
            <a:r>
              <a:rPr lang="en-US" sz="6630"/>
              <a:t> </a:t>
            </a:r>
            <a:r>
              <a:rPr lang="en-US" sz="4420"/>
              <a:t>1. Keep it relational</a:t>
            </a:r>
            <a:endParaRPr sz="4420"/>
          </a:p>
          <a:p>
            <a:pPr indent="194310" lvl="1" marL="0" rtl="0" algn="l">
              <a:lnSpc>
                <a:spcPct val="100000"/>
              </a:lnSpc>
              <a:spcBef>
                <a:spcPts val="800"/>
              </a:spcBef>
              <a:spcAft>
                <a:spcPts val="0"/>
              </a:spcAft>
              <a:buClr>
                <a:srgbClr val="794907"/>
              </a:buClr>
              <a:buSzPts val="4420"/>
              <a:buFont typeface="Quattrocento Sans"/>
              <a:buNone/>
            </a:pPr>
            <a:r>
              <a:rPr lang="en-US" sz="4420"/>
              <a:t>2. Keep it simple</a:t>
            </a:r>
            <a:endParaRPr/>
          </a:p>
          <a:p>
            <a:pPr indent="194310" lvl="1" marL="0" rtl="0" algn="l">
              <a:lnSpc>
                <a:spcPct val="100000"/>
              </a:lnSpc>
              <a:spcBef>
                <a:spcPts val="800"/>
              </a:spcBef>
              <a:spcAft>
                <a:spcPts val="0"/>
              </a:spcAft>
              <a:buClr>
                <a:srgbClr val="794907"/>
              </a:buClr>
              <a:buSzPts val="4420"/>
              <a:buFont typeface="Quattrocento Sans"/>
              <a:buNone/>
            </a:pPr>
            <a:r>
              <a:rPr lang="en-US" sz="4420"/>
              <a:t>3. Keep moving at their pace of learning</a:t>
            </a:r>
            <a:endParaRPr/>
          </a:p>
          <a:p>
            <a:pPr indent="194310" lvl="1" marL="0" rtl="0" algn="l">
              <a:lnSpc>
                <a:spcPct val="100000"/>
              </a:lnSpc>
              <a:spcBef>
                <a:spcPts val="800"/>
              </a:spcBef>
              <a:spcAft>
                <a:spcPts val="0"/>
              </a:spcAft>
              <a:buClr>
                <a:srgbClr val="794907"/>
              </a:buClr>
              <a:buSzPts val="4420"/>
              <a:buFont typeface="Quattrocento Sans"/>
              <a:buNone/>
            </a:pPr>
            <a:r>
              <a:rPr lang="en-US" sz="4420"/>
              <a:t>4. Keep casting vision</a:t>
            </a:r>
            <a:endParaRPr/>
          </a:p>
        </p:txBody>
      </p:sp>
      <p:pic>
        <p:nvPicPr>
          <p:cNvPr descr="Picture Placeholder 45" id="180" name="Google Shape;180;p8"/>
          <p:cNvPicPr preferRelativeResize="0"/>
          <p:nvPr>
            <p:ph idx="5" type="pic"/>
          </p:nvPr>
        </p:nvPicPr>
        <p:blipFill rotWithShape="1">
          <a:blip r:embed="rId4">
            <a:alphaModFix/>
          </a:blip>
          <a:srcRect b="43419" l="0" r="0" t="43419"/>
          <a:stretch/>
        </p:blipFill>
        <p:spPr>
          <a:xfrm>
            <a:off x="0" y="5788240"/>
            <a:ext cx="12192000" cy="1069761"/>
          </a:xfrm>
          <a:prstGeom prst="rect">
            <a:avLst/>
          </a:prstGeom>
          <a:noFill/>
          <a:ln>
            <a:noFill/>
          </a:ln>
        </p:spPr>
      </p:pic>
      <p:cxnSp>
        <p:nvCxnSpPr>
          <p:cNvPr id="181" name="Google Shape;181;p8"/>
          <p:cNvCxnSpPr/>
          <p:nvPr/>
        </p:nvCxnSpPr>
        <p:spPr>
          <a:xfrm>
            <a:off x="435428" y="1219200"/>
            <a:ext cx="11201401" cy="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1000"/>
                                        <p:tgtEl>
                                          <p:spTgt spid="1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1000"/>
                                        <p:tgtEl>
                                          <p:spTgt spid="1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1000"/>
                                        <p:tgtEl>
                                          <p:spTgt spid="1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Effect filter="fade" transition="in">
                                      <p:cBhvr>
                                        <p:cTn dur="1000"/>
                                        <p:tgtEl>
                                          <p:spTgt spid="17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Picture 11" id="186" name="Google Shape;186;p9"/>
          <p:cNvPicPr preferRelativeResize="0"/>
          <p:nvPr/>
        </p:nvPicPr>
        <p:blipFill rotWithShape="1">
          <a:blip r:embed="rId3">
            <a:alphaModFix/>
          </a:blip>
          <a:srcRect b="0" l="0" r="0" t="0"/>
          <a:stretch/>
        </p:blipFill>
        <p:spPr>
          <a:xfrm>
            <a:off x="-59872" y="1651831"/>
            <a:ext cx="12192001" cy="3249535"/>
          </a:xfrm>
          <a:prstGeom prst="rect">
            <a:avLst/>
          </a:prstGeom>
          <a:noFill/>
          <a:ln>
            <a:noFill/>
          </a:ln>
        </p:spPr>
      </p:pic>
      <p:sp>
        <p:nvSpPr>
          <p:cNvPr id="187" name="Google Shape;187;p9"/>
          <p:cNvSpPr txBox="1"/>
          <p:nvPr>
            <p:ph type="title"/>
          </p:nvPr>
        </p:nvSpPr>
        <p:spPr>
          <a:xfrm>
            <a:off x="838200" y="498927"/>
            <a:ext cx="10515600" cy="567873"/>
          </a:xfrm>
          <a:prstGeom prst="rect">
            <a:avLst/>
          </a:prstGeom>
          <a:noFill/>
          <a:ln>
            <a:noFill/>
          </a:ln>
        </p:spPr>
        <p:txBody>
          <a:bodyPr anchorCtr="0" anchor="t" bIns="45700" lIns="45700" spcFirstLastPara="1" rIns="45700" wrap="square" tIns="45700">
            <a:normAutofit/>
          </a:bodyPr>
          <a:lstStyle/>
          <a:p>
            <a:pPr indent="0" lvl="0" marL="0" rtl="0" algn="ctr">
              <a:lnSpc>
                <a:spcPct val="90000"/>
              </a:lnSpc>
              <a:spcBef>
                <a:spcPts val="0"/>
              </a:spcBef>
              <a:spcAft>
                <a:spcPts val="0"/>
              </a:spcAft>
              <a:buClr>
                <a:srgbClr val="4D6848"/>
              </a:buClr>
              <a:buSzPts val="3200"/>
              <a:buFont typeface="Quattrocento Sans"/>
              <a:buNone/>
            </a:pPr>
            <a:r>
              <a:rPr lang="en-US">
                <a:solidFill>
                  <a:srgbClr val="4D6848"/>
                </a:solidFill>
              </a:rPr>
              <a:t>QUESTIONS FOR YOUR BREAKOUT GROUPS</a:t>
            </a:r>
            <a:endParaRPr/>
          </a:p>
        </p:txBody>
      </p:sp>
      <p:sp>
        <p:nvSpPr>
          <p:cNvPr id="188" name="Google Shape;188;p9"/>
          <p:cNvSpPr txBox="1"/>
          <p:nvPr>
            <p:ph idx="1" type="body"/>
          </p:nvPr>
        </p:nvSpPr>
        <p:spPr>
          <a:xfrm>
            <a:off x="693963" y="1873642"/>
            <a:ext cx="10804074" cy="3765158"/>
          </a:xfrm>
          <a:prstGeom prst="rect">
            <a:avLst/>
          </a:prstGeom>
          <a:noFill/>
          <a:ln>
            <a:noFill/>
          </a:ln>
        </p:spPr>
        <p:txBody>
          <a:bodyPr anchorCtr="0" anchor="t" bIns="45700" lIns="45700" spcFirstLastPara="1" rIns="45700" wrap="square" tIns="45700">
            <a:normAutofit/>
          </a:bodyPr>
          <a:lstStyle/>
          <a:p>
            <a:pPr indent="-457200" lvl="0" marL="457200" rtl="0" algn="l">
              <a:lnSpc>
                <a:spcPct val="150000"/>
              </a:lnSpc>
              <a:spcBef>
                <a:spcPts val="0"/>
              </a:spcBef>
              <a:spcAft>
                <a:spcPts val="0"/>
              </a:spcAft>
              <a:buClr>
                <a:srgbClr val="794907"/>
              </a:buClr>
              <a:buSzPts val="2600"/>
              <a:buFont typeface="Quattrocento Sans"/>
              <a:buAutoNum type="arabicParenR"/>
            </a:pPr>
            <a:r>
              <a:rPr lang="en-US" sz="2600"/>
              <a:t>Think about the different aspects of</a:t>
            </a:r>
            <a:r>
              <a:rPr b="1" i="1" lang="en-US"/>
              <a:t> </a:t>
            </a:r>
            <a:r>
              <a:rPr i="1" lang="en-US"/>
              <a:t>developing trainers</a:t>
            </a:r>
            <a:r>
              <a:rPr lang="en-US" sz="2600"/>
              <a:t> which were discussed. Share with the group which things you do well and where you need to improve/grow?</a:t>
            </a:r>
            <a:endParaRPr/>
          </a:p>
          <a:p>
            <a:pPr indent="-457200" lvl="0" marL="457200" rtl="0" algn="l">
              <a:lnSpc>
                <a:spcPct val="150000"/>
              </a:lnSpc>
              <a:spcBef>
                <a:spcPts val="1000"/>
              </a:spcBef>
              <a:spcAft>
                <a:spcPts val="0"/>
              </a:spcAft>
              <a:buClr>
                <a:srgbClr val="794907"/>
              </a:buClr>
              <a:buSzPts val="2600"/>
              <a:buFont typeface="Quattrocento Sans"/>
              <a:buAutoNum type="arabicParenR"/>
            </a:pPr>
            <a:r>
              <a:rPr lang="en-US" sz="2600"/>
              <a:t>What one or two changes will you make as a result of today’s discussion?</a:t>
            </a:r>
            <a:endParaRPr/>
          </a:p>
        </p:txBody>
      </p:sp>
      <p:pic>
        <p:nvPicPr>
          <p:cNvPr descr="Picture Placeholder 45" id="189" name="Google Shape;189;p9"/>
          <p:cNvPicPr preferRelativeResize="0"/>
          <p:nvPr>
            <p:ph idx="5" type="pic"/>
          </p:nvPr>
        </p:nvPicPr>
        <p:blipFill rotWithShape="1">
          <a:blip r:embed="rId4">
            <a:alphaModFix/>
          </a:blip>
          <a:srcRect b="43419" l="0" r="0" t="43419"/>
          <a:stretch/>
        </p:blipFill>
        <p:spPr>
          <a:xfrm>
            <a:off x="0" y="5788240"/>
            <a:ext cx="12192000" cy="1069761"/>
          </a:xfrm>
          <a:prstGeom prst="rect">
            <a:avLst/>
          </a:prstGeom>
          <a:noFill/>
          <a:ln>
            <a:noFill/>
          </a:ln>
        </p:spPr>
      </p:pic>
      <p:cxnSp>
        <p:nvCxnSpPr>
          <p:cNvPr id="190" name="Google Shape;190;p9"/>
          <p:cNvCxnSpPr/>
          <p:nvPr/>
        </p:nvCxnSpPr>
        <p:spPr>
          <a:xfrm>
            <a:off x="435428" y="1219200"/>
            <a:ext cx="11201401" cy="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668A60"/>
      </a:accent1>
      <a:accent2>
        <a:srgbClr val="702128"/>
      </a:accent2>
      <a:accent3>
        <a:srgbClr val="46708C"/>
      </a:accent3>
      <a:accent4>
        <a:srgbClr val="BB2606"/>
      </a:accent4>
      <a:accent5>
        <a:srgbClr val="F1910F"/>
      </a:accent5>
      <a:accent6>
        <a:srgbClr val="FBD5A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668A60"/>
      </a:accent1>
      <a:accent2>
        <a:srgbClr val="702128"/>
      </a:accent2>
      <a:accent3>
        <a:srgbClr val="46708C"/>
      </a:accent3>
      <a:accent4>
        <a:srgbClr val="BB2606"/>
      </a:accent4>
      <a:accent5>
        <a:srgbClr val="F1910F"/>
      </a:accent5>
      <a:accent6>
        <a:srgbClr val="FBD5A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